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405" r:id="rId5"/>
    <p:sldId id="406" r:id="rId6"/>
    <p:sldId id="407" r:id="rId7"/>
    <p:sldId id="392" r:id="rId8"/>
    <p:sldId id="410" r:id="rId9"/>
    <p:sldId id="409" r:id="rId10"/>
    <p:sldId id="408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102" autoAdjust="0"/>
    <p:restoredTop sz="96327"/>
  </p:normalViewPr>
  <p:slideViewPr>
    <p:cSldViewPr snapToGrid="0">
      <p:cViewPr varScale="1">
        <p:scale>
          <a:sx n="103" d="100"/>
          <a:sy n="103" d="100"/>
        </p:scale>
        <p:origin x="11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D13BA-409B-5543-93BE-E9390ADA7B2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815E3-E554-8A46-9DCF-D7B778A57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6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71DB-78A0-71B3-7548-C26742AFE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2CD778-E334-6DB4-1F2F-06A7126DD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4BC23-6E30-6299-3B8D-02C349B7A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3EFB-352D-4649-8874-532C3601409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25435-407E-9395-D3A6-F7EF72A9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41109-7FC8-3194-0B81-40121986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38D9-BE3A-CB4B-959C-EB05AD41D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90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8B746-A755-84BB-8EA3-82B9E5CE1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EC855-A0F7-B93B-7770-1E8A6D573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57BAA-1935-1ED1-778F-63D0E36B7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3EFB-352D-4649-8874-532C3601409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07E24-B71C-3920-7D78-17EE9313C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5032E-4805-FEE3-3631-FE3BB464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38D9-BE3A-CB4B-959C-EB05AD41D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6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3688FA-1C7E-8FF0-85AF-C7A1D159E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DD501-A04F-9738-91DB-B86CF0F4C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6B843-0561-22F1-902E-E5F820872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3EFB-352D-4649-8874-532C3601409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0AAD5-6EBB-D207-6F70-29CE17260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409BB-12CF-2715-FFF1-5FAA2989A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38D9-BE3A-CB4B-959C-EB05AD41D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6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253EE-003B-6ECD-4B8E-85DC8A6DD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01CB6-0928-EEEF-045A-3D9D8E6AB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93269-E6AD-40C0-96CE-AD5D2429E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3EFB-352D-4649-8874-532C3601409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07BE3-4A4E-094B-A429-92F42A4B2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24F50-3523-883C-1061-B33A81E0C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38D9-BE3A-CB4B-959C-EB05AD41D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9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B4E56-F90D-1417-DD82-383FE1138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B7277-6F8F-337C-F5DC-EE48007A5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69A4-A01B-B206-EFEB-981D96E4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3EFB-352D-4649-8874-532C3601409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D5A64-8998-9F69-DCF2-4A76F477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F9B89-FF03-E537-8C12-36EBC0D6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38D9-BE3A-CB4B-959C-EB05AD41D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4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C7799-5957-562C-63BE-7337B83C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BFBF2-F95C-9270-063E-C2AB4A1E9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E3AE6-B3C2-439E-F81F-E340F7DE0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15F74-060A-8DCA-462D-D0A1BF08C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3EFB-352D-4649-8874-532C3601409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EC9A0-6498-F1DD-8966-106C7CBA6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E52C9-2050-C3A4-6460-13B4CE143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38D9-BE3A-CB4B-959C-EB05AD41D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9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0943E-3D70-8AA0-E7B3-6A37AAEA9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D3165-A549-7809-8414-DF4B4A4BC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5C63BF-0693-4BBD-1AEC-9424D7367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8BA97-2519-A2CC-CCD2-2761BC82E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0B968A-41E7-E1F2-BC0A-AA8551C850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5C587E-D706-A0DF-418D-5C5EF3E2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3EFB-352D-4649-8874-532C3601409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5CD9AB-3833-AF6D-D7E8-A47DF8BF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D9A4B-45CE-009C-9CB1-3EABEA14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38D9-BE3A-CB4B-959C-EB05AD41D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7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48717-0153-2C0E-967E-E1004CE95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C5F5AD-B8F2-1A99-B499-B7B535EC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3EFB-352D-4649-8874-532C3601409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FC63F-392A-4E2A-B1CB-51BD659AB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52C04-8EFF-D921-4CF9-3E6E3D04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38D9-BE3A-CB4B-959C-EB05AD41D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13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524F5-E38F-D6C4-36EF-F998ED1E7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3EFB-352D-4649-8874-532C3601409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3C5D82-962F-CDEB-84A8-C686CF842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4F8C1-AED5-2DAE-DEF8-A9D3D7815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38D9-BE3A-CB4B-959C-EB05AD41D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5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21817-36B8-DD1F-70C4-7C0869A7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DDFC0-7003-E952-A1BC-D0D6C404A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304A4-106C-E79A-C82D-0EC7E640D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E4DC4-84AE-0F92-9EBA-62D7EA97D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3EFB-352D-4649-8874-532C3601409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CF797-3040-1E0E-4F0A-4BBB82F99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EF873-CEF9-832D-1498-FBD7ADC9E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38D9-BE3A-CB4B-959C-EB05AD41D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6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238BE-E3F7-5C05-9CC5-E8F6E9321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7BD21-42DD-4A85-CBF1-484310CAC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517E8-7873-9AFD-0227-7625BF5DF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735BB-8887-B487-9D90-90963B754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3EFB-352D-4649-8874-532C3601409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FFB37-2438-8639-5C35-0298796FD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815CC-132D-B473-2B4B-64039683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38D9-BE3A-CB4B-959C-EB05AD41D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47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F57E9C-972D-8E7F-E177-D2C4F0EB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2A0E3-96DF-5254-2A9C-0D4FD3020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B26A3-6671-C0B6-AEE1-A3218EA7E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B3EFB-352D-4649-8874-532C3601409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2C212-5188-2798-65A7-A891E10A3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90B65-8999-222C-6F7E-3CCDFDDDD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F38D9-BE3A-CB4B-959C-EB05AD41D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0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ov"/><Relationship Id="rId2" Type="http://schemas.microsoft.com/office/2007/relationships/media" Target="../media/media3.mov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6C529-7C92-8CF4-2DC1-AAFDF6313F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Touch </a:t>
            </a:r>
          </a:p>
        </p:txBody>
      </p:sp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3042A6F2-32BA-AC79-1C8B-CC879128E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554437" y="2544416"/>
            <a:ext cx="6858001" cy="1769166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15DD849-4EB1-BE81-A9D7-3442503B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32" y="5629416"/>
            <a:ext cx="778339" cy="1228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3187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7521DD34-C6F2-4402-9A01-962807DB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6C529-7C92-8CF4-2DC1-AAFDF6313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760" y="764373"/>
            <a:ext cx="5154508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Law 18 Touch, Quick Throw and Lineout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C9140F-F756-3288-E326-806379CB8076}"/>
              </a:ext>
            </a:extLst>
          </p:cNvPr>
          <p:cNvSpPr txBox="1"/>
          <p:nvPr/>
        </p:nvSpPr>
        <p:spPr>
          <a:xfrm>
            <a:off x="619760" y="2194560"/>
            <a:ext cx="5154507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The field of play has side boundaries known as touchlines. When play reaches a touchline, the ball is in touch and becomes dead.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Quick-throws and lineouts are methods of restarting the game with a throw after the ball or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ball-carrier has gone into touch.</a:t>
            </a:r>
          </a:p>
        </p:txBody>
      </p:sp>
      <p:pic>
        <p:nvPicPr>
          <p:cNvPr id="1028" name="Picture 4" descr="No foot in touch. don't know what the fuss is about : r/rugbyunion">
            <a:extLst>
              <a:ext uri="{FF2B5EF4-FFF2-40B4-BE49-F238E27FC236}">
                <a16:creationId xmlns:a16="http://schemas.microsoft.com/office/drawing/2014/main" id="{FA49DAB4-4558-EE93-65C7-BEC608E94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r="14572" b="1"/>
          <a:stretch/>
        </p:blipFill>
        <p:spPr bwMode="auto">
          <a:xfrm>
            <a:off x="6417733" y="10"/>
            <a:ext cx="3270176" cy="393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3042A6F2-32BA-AC79-1C8B-CC879128EE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502" b="-2"/>
          <a:stretch/>
        </p:blipFill>
        <p:spPr>
          <a:xfrm rot="5400000">
            <a:off x="9020339" y="761835"/>
            <a:ext cx="3933496" cy="2409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F978CB-1615-96B4-231D-E2936CE078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31014"/>
          <a:stretch/>
        </p:blipFill>
        <p:spPr>
          <a:xfrm>
            <a:off x="6417734" y="4019724"/>
            <a:ext cx="5774266" cy="2838276"/>
          </a:xfrm>
          <a:prstGeom prst="rect">
            <a:avLst/>
          </a:prstGeom>
        </p:spPr>
      </p:pic>
      <p:pic>
        <p:nvPicPr>
          <p:cNvPr id="5" name="Content Placeholder 3" descr="Logo&#10;&#10;Description automatically generated">
            <a:extLst>
              <a:ext uri="{FF2B5EF4-FFF2-40B4-BE49-F238E27FC236}">
                <a16:creationId xmlns:a16="http://schemas.microsoft.com/office/drawing/2014/main" id="{315DD849-4EB1-BE81-A9D7-3442503BC0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32" y="5629416"/>
            <a:ext cx="778339" cy="1228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498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9C821-4C4F-3370-D564-4FF15F909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3952"/>
            <a:ext cx="10515600" cy="5273929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GB" b="0" i="0" dirty="0">
                <a:solidFill>
                  <a:srgbClr val="333333"/>
                </a:solidFill>
                <a:effectLst/>
                <a:latin typeface="webbelliscup"/>
              </a:rPr>
              <a:t>The ball is not in touch or touch-in-goal if:</a:t>
            </a:r>
          </a:p>
          <a:p>
            <a:pPr marL="0" indent="0" algn="l">
              <a:buNone/>
            </a:pPr>
            <a:endParaRPr lang="en-GB" b="0" i="0" dirty="0">
              <a:solidFill>
                <a:srgbClr val="333333"/>
              </a:solidFill>
              <a:effectLst/>
              <a:latin typeface="webbelliscup"/>
            </a:endParaRPr>
          </a:p>
          <a:p>
            <a:pPr marL="457200" lvl="1" indent="0" algn="l">
              <a:buNone/>
            </a:pPr>
            <a:r>
              <a:rPr lang="en-GB" b="0" i="0" dirty="0">
                <a:solidFill>
                  <a:srgbClr val="333333"/>
                </a:solidFill>
                <a:effectLst/>
                <a:latin typeface="webbelliscup"/>
              </a:rPr>
              <a:t>The ball reaches the plane of touch but is caught, knocked or kicked by a player who is in the playing area.</a:t>
            </a:r>
          </a:p>
          <a:p>
            <a:pPr marL="457200" lvl="1" indent="0" algn="l">
              <a:buNone/>
            </a:pPr>
            <a:endParaRPr lang="en-GB" b="0" i="0" dirty="0">
              <a:solidFill>
                <a:srgbClr val="333333"/>
              </a:solidFill>
              <a:effectLst/>
              <a:latin typeface="webbelliscup"/>
            </a:endParaRPr>
          </a:p>
          <a:p>
            <a:pPr marL="457200" lvl="1" indent="0" algn="l">
              <a:buNone/>
            </a:pPr>
            <a:r>
              <a:rPr lang="en-GB" b="0" i="0" dirty="0">
                <a:solidFill>
                  <a:srgbClr val="333333"/>
                </a:solidFill>
                <a:effectLst/>
                <a:latin typeface="webbelliscup"/>
              </a:rPr>
              <a:t>A player jumps, from within or outside the playing area, and catches the ball, and then lands in the playing area, regardless of whether the ball reached the plane of touch.</a:t>
            </a:r>
          </a:p>
          <a:p>
            <a:pPr marL="457200" lvl="1" indent="0" algn="l">
              <a:buNone/>
            </a:pPr>
            <a:endParaRPr lang="en-GB" b="0" i="0" dirty="0">
              <a:solidFill>
                <a:srgbClr val="333333"/>
              </a:solidFill>
              <a:effectLst/>
              <a:latin typeface="webbelliscup"/>
            </a:endParaRPr>
          </a:p>
          <a:p>
            <a:pPr marL="457200" lvl="1" indent="0" algn="l">
              <a:buNone/>
            </a:pPr>
            <a:r>
              <a:rPr lang="en-GB" b="0" i="0" dirty="0">
                <a:solidFill>
                  <a:srgbClr val="333333"/>
                </a:solidFill>
                <a:effectLst/>
                <a:latin typeface="webbelliscup"/>
              </a:rPr>
              <a:t>A player jumps from the playing area and knocks (or catches and releases) the ball back into the playing area, before landing in touch or touch-in-goal, regardless of whether the ball reached the plane of touch.</a:t>
            </a:r>
          </a:p>
          <a:p>
            <a:pPr marL="457200" lvl="1" indent="0" algn="l">
              <a:buNone/>
            </a:pPr>
            <a:endParaRPr lang="en-GB" dirty="0">
              <a:solidFill>
                <a:srgbClr val="333333"/>
              </a:solidFill>
              <a:latin typeface="webbelliscup"/>
            </a:endParaRPr>
          </a:p>
          <a:p>
            <a:pPr marL="457200" lvl="1" indent="0" algn="l">
              <a:buNone/>
            </a:pPr>
            <a:r>
              <a:rPr lang="en-GB" b="0" i="0" dirty="0">
                <a:solidFill>
                  <a:srgbClr val="333333"/>
                </a:solidFill>
                <a:effectLst/>
                <a:latin typeface="webbelliscup"/>
              </a:rPr>
              <a:t>A player, who is in touch, kicks or knocks the ball, but does not hold it, provided it has not reached the plane of touch.</a:t>
            </a: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9918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tree&#10;&#10;Description automatically generated">
            <a:extLst>
              <a:ext uri="{FF2B5EF4-FFF2-40B4-BE49-F238E27FC236}">
                <a16:creationId xmlns:a16="http://schemas.microsoft.com/office/drawing/2014/main" id="{943CB8F8-C2FA-3043-9108-51E0BEC670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554437" y="2544416"/>
            <a:ext cx="6858001" cy="17691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3E8A5F-47AC-E141-AD24-98B6840CC704}"/>
              </a:ext>
            </a:extLst>
          </p:cNvPr>
          <p:cNvSpPr/>
          <p:nvPr/>
        </p:nvSpPr>
        <p:spPr>
          <a:xfrm>
            <a:off x="10902547" y="5629522"/>
            <a:ext cx="864183" cy="1228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5D48E6-43FB-8648-A957-B817796CBB12}"/>
              </a:ext>
            </a:extLst>
          </p:cNvPr>
          <p:cNvSpPr txBox="1"/>
          <p:nvPr/>
        </p:nvSpPr>
        <p:spPr>
          <a:xfrm>
            <a:off x="275291" y="6231806"/>
            <a:ext cx="44174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0E3A3CF-3659-FC47-8F28-1388EBD51C9A}" type="slidenum">
              <a:rPr lang="en-US" sz="1333">
                <a:solidFill>
                  <a:schemeClr val="bg1"/>
                </a:solidFill>
              </a:rPr>
              <a:t>4</a:t>
            </a:fld>
            <a:endParaRPr lang="en-US" sz="1333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583FF1-7309-5F4F-B4E1-26AC5F56EA68}"/>
              </a:ext>
            </a:extLst>
          </p:cNvPr>
          <p:cNvCxnSpPr>
            <a:cxnSpLocks/>
          </p:cNvCxnSpPr>
          <p:nvPr/>
        </p:nvCxnSpPr>
        <p:spPr>
          <a:xfrm>
            <a:off x="2579629" y="919085"/>
            <a:ext cx="8591647" cy="0"/>
          </a:xfrm>
          <a:prstGeom prst="line">
            <a:avLst/>
          </a:prstGeom>
          <a:ln>
            <a:solidFill>
              <a:srgbClr val="A71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32" y="5629416"/>
            <a:ext cx="778339" cy="122858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5029EC-309F-23D1-DA6E-EAED0AEBD245}"/>
              </a:ext>
            </a:extLst>
          </p:cNvPr>
          <p:cNvSpPr txBox="1"/>
          <p:nvPr/>
        </p:nvSpPr>
        <p:spPr>
          <a:xfrm>
            <a:off x="140227" y="138677"/>
            <a:ext cx="15054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nton" pitchFamily="2" charset="77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7FD6F5-A4B7-6A80-CF68-0044C1194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889" y="1708174"/>
            <a:ext cx="5108939" cy="3441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FE90E9-DFCF-684D-634A-D935ABC33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1551" y="1849813"/>
            <a:ext cx="4645178" cy="3300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424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tree&#10;&#10;Description automatically generated">
            <a:extLst>
              <a:ext uri="{FF2B5EF4-FFF2-40B4-BE49-F238E27FC236}">
                <a16:creationId xmlns:a16="http://schemas.microsoft.com/office/drawing/2014/main" id="{943CB8F8-C2FA-3043-9108-51E0BEC670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544418" y="2544422"/>
            <a:ext cx="6858001" cy="17691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3E8A5F-47AC-E141-AD24-98B6840CC704}"/>
              </a:ext>
            </a:extLst>
          </p:cNvPr>
          <p:cNvSpPr/>
          <p:nvPr/>
        </p:nvSpPr>
        <p:spPr>
          <a:xfrm>
            <a:off x="10902547" y="5629522"/>
            <a:ext cx="864183" cy="1228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5D48E6-43FB-8648-A957-B817796CBB12}"/>
              </a:ext>
            </a:extLst>
          </p:cNvPr>
          <p:cNvSpPr txBox="1"/>
          <p:nvPr/>
        </p:nvSpPr>
        <p:spPr>
          <a:xfrm>
            <a:off x="275291" y="6231806"/>
            <a:ext cx="44174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0E3A3CF-3659-FC47-8F28-1388EBD51C9A}" type="slidenum">
              <a:rPr lang="en-US" sz="1333">
                <a:solidFill>
                  <a:schemeClr val="bg1"/>
                </a:solidFill>
              </a:rPr>
              <a:t>5</a:t>
            </a:fld>
            <a:endParaRPr lang="en-US" sz="1333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2F8CE9-9E0A-5041-A9F0-3E06209FD568}"/>
              </a:ext>
            </a:extLst>
          </p:cNvPr>
          <p:cNvSpPr txBox="1"/>
          <p:nvPr/>
        </p:nvSpPr>
        <p:spPr>
          <a:xfrm>
            <a:off x="1909175" y="216740"/>
            <a:ext cx="10623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71930"/>
                </a:solidFill>
                <a:latin typeface="Anton" pitchFamily="2" charset="77"/>
                <a:cs typeface="Arial" panose="020B0604020202020204" pitchFamily="34" charset="0"/>
              </a:rPr>
              <a:t>Touch</a:t>
            </a:r>
            <a:endParaRPr lang="en-US" sz="2400" dirty="0">
              <a:solidFill>
                <a:srgbClr val="A719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583FF1-7309-5F4F-B4E1-26AC5F56EA68}"/>
              </a:ext>
            </a:extLst>
          </p:cNvPr>
          <p:cNvCxnSpPr>
            <a:cxnSpLocks/>
          </p:cNvCxnSpPr>
          <p:nvPr/>
        </p:nvCxnSpPr>
        <p:spPr>
          <a:xfrm>
            <a:off x="2579629" y="919085"/>
            <a:ext cx="8591647" cy="0"/>
          </a:xfrm>
          <a:prstGeom prst="line">
            <a:avLst/>
          </a:prstGeom>
          <a:ln>
            <a:solidFill>
              <a:srgbClr val="A71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32" y="5629416"/>
            <a:ext cx="778339" cy="122858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5029EC-309F-23D1-DA6E-EAED0AEBD245}"/>
              </a:ext>
            </a:extLst>
          </p:cNvPr>
          <p:cNvSpPr txBox="1"/>
          <p:nvPr/>
        </p:nvSpPr>
        <p:spPr>
          <a:xfrm>
            <a:off x="140227" y="138677"/>
            <a:ext cx="15054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nton" pitchFamily="2" charset="77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R_1b touch" descr="AR_1b touch">
            <a:hlinkClick r:id="" action="ppaction://media"/>
            <a:extLst>
              <a:ext uri="{FF2B5EF4-FFF2-40B4-BE49-F238E27FC236}">
                <a16:creationId xmlns:a16="http://schemas.microsoft.com/office/drawing/2014/main" id="{3849C845-BEA0-6719-E992-A621D3F5693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83760" y="1671830"/>
            <a:ext cx="7585925" cy="4267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199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6D778A93-48E2-A896-2CE0-2CB688504B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544418" y="2544422"/>
            <a:ext cx="6858001" cy="1769166"/>
          </a:xfrm>
          <a:prstGeom prst="rect">
            <a:avLst/>
          </a:prstGeom>
        </p:spPr>
      </p:pic>
      <p:pic>
        <p:nvPicPr>
          <p:cNvPr id="4" name="AR taking time close touch" descr="AR taking time close touch">
            <a:hlinkClick r:id="" action="ppaction://media"/>
            <a:extLst>
              <a:ext uri="{FF2B5EF4-FFF2-40B4-BE49-F238E27FC236}">
                <a16:creationId xmlns:a16="http://schemas.microsoft.com/office/drawing/2014/main" id="{8CC1F4E6-41DB-6052-084E-ACC3202E15D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459" y="1297619"/>
            <a:ext cx="9502916" cy="4482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877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6D778A93-48E2-A896-2CE0-2CB688504B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544418" y="2544422"/>
            <a:ext cx="6858001" cy="1769166"/>
          </a:xfrm>
          <a:prstGeom prst="rect">
            <a:avLst/>
          </a:prstGeom>
        </p:spPr>
      </p:pic>
      <p:pic>
        <p:nvPicPr>
          <p:cNvPr id="6" name="AR clip A v LS t &amp; infront" descr="AR clip A v LS t &amp; infront">
            <a:hlinkClick r:id="" action="ppaction://media"/>
            <a:extLst>
              <a:ext uri="{FF2B5EF4-FFF2-40B4-BE49-F238E27FC236}">
                <a16:creationId xmlns:a16="http://schemas.microsoft.com/office/drawing/2014/main" id="{B8524994-E2D6-E680-DED0-750D94CD180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2111" y="1460601"/>
            <a:ext cx="7874615" cy="4429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4067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21ceef3-86a9-4bef-aa33-edbd1e3060e9">
      <UserInfo>
        <DisplayName>Alice Lawson</DisplayName>
        <AccountId>75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D920D2ECADFF418FF618B20F1CBCD7" ma:contentTypeVersion="7" ma:contentTypeDescription="Create a new document." ma:contentTypeScope="" ma:versionID="eed1053376e0980875eabff476f18a76">
  <xsd:schema xmlns:xsd="http://www.w3.org/2001/XMLSchema" xmlns:xs="http://www.w3.org/2001/XMLSchema" xmlns:p="http://schemas.microsoft.com/office/2006/metadata/properties" xmlns:ns2="721ceef3-86a9-4bef-aa33-edbd1e3060e9" xmlns:ns3="1714ad23-1ab0-4a2a-a1fe-bc9b17f069cd" targetNamespace="http://schemas.microsoft.com/office/2006/metadata/properties" ma:root="true" ma:fieldsID="8690b4881c149c2c1ea8961fa7f30b84" ns2:_="" ns3:_="">
    <xsd:import namespace="721ceef3-86a9-4bef-aa33-edbd1e3060e9"/>
    <xsd:import namespace="1714ad23-1ab0-4a2a-a1fe-bc9b17f069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AutoTag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1ceef3-86a9-4bef-aa33-edbd1e3060e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14ad23-1ab0-4a2a-a1fe-bc9b17f06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F4C579-2972-4F6F-B70E-E4DB6C1B5B2A}">
  <ds:schemaRefs>
    <ds:schemaRef ds:uri="http://schemas.microsoft.com/office/2006/metadata/properties"/>
    <ds:schemaRef ds:uri="http://purl.org/dc/terms/"/>
    <ds:schemaRef ds:uri="721ceef3-86a9-4bef-aa33-edbd1e3060e9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714ad23-1ab0-4a2a-a1fe-bc9b17f069cd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267A440-6312-432A-938E-C92E0C5E43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E7A732-527A-4C1D-8FAC-ADA0FC39E7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1ceef3-86a9-4bef-aa33-edbd1e3060e9"/>
    <ds:schemaRef ds:uri="1714ad23-1ab0-4a2a-a1fe-bc9b17f069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7734</TotalTime>
  <Words>203</Words>
  <Application>Microsoft Office PowerPoint</Application>
  <PresentationFormat>Widescreen</PresentationFormat>
  <Paragraphs>20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Anton</vt:lpstr>
      <vt:lpstr>Arial</vt:lpstr>
      <vt:lpstr>Calibri</vt:lpstr>
      <vt:lpstr>Calibri Light</vt:lpstr>
      <vt:lpstr>webbelliscup</vt:lpstr>
      <vt:lpstr>Office Theme</vt:lpstr>
      <vt:lpstr>Touch </vt:lpstr>
      <vt:lpstr>Law 18 Touch, Quick Throw and Lineout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Richards</dc:creator>
  <cp:lastModifiedBy>Neil Chivers</cp:lastModifiedBy>
  <cp:revision>19</cp:revision>
  <dcterms:created xsi:type="dcterms:W3CDTF">2022-10-21T07:25:05Z</dcterms:created>
  <dcterms:modified xsi:type="dcterms:W3CDTF">2023-03-09T13:28:34Z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0x01010076D920D2ECADFF418FF618B20F1CBCD7</vt:lpwstr>
  </property>
  <property fmtid="{D5CDD505-2E9C-101B-9397-08002B2CF9AE}" pid="3" name="MSIP_Label_6379ec1e-7734-4071-a4b9-9f091c05fa90_Enabled">
    <vt:lpwstr>true</vt:lpwstr>
  </property>
  <property fmtid="{D5CDD505-2E9C-101B-9397-08002B2CF9AE}" pid="4" name="MSIP_Label_6379ec1e-7734-4071-a4b9-9f091c05fa90_SetDate">
    <vt:lpwstr>2023-03-06T14:24:16Z</vt:lpwstr>
  </property>
  <property fmtid="{D5CDD505-2E9C-101B-9397-08002B2CF9AE}" pid="5" name="MSIP_Label_6379ec1e-7734-4071-a4b9-9f091c05fa90_Method">
    <vt:lpwstr>Standard</vt:lpwstr>
  </property>
  <property fmtid="{D5CDD505-2E9C-101B-9397-08002B2CF9AE}" pid="6" name="MSIP_Label_6379ec1e-7734-4071-a4b9-9f091c05fa90_Name">
    <vt:lpwstr>General-No-Marking</vt:lpwstr>
  </property>
  <property fmtid="{D5CDD505-2E9C-101B-9397-08002B2CF9AE}" pid="7" name="MSIP_Label_6379ec1e-7734-4071-a4b9-9f091c05fa90_SiteId">
    <vt:lpwstr>33dab507-5210-4075-805b-f2717d8cfa74</vt:lpwstr>
  </property>
  <property fmtid="{D5CDD505-2E9C-101B-9397-08002B2CF9AE}" pid="8" name="MSIP_Label_6379ec1e-7734-4071-a4b9-9f091c05fa90_ActionId">
    <vt:lpwstr>c45fdbee-d0bd-4e10-87b7-f3510bbbae85</vt:lpwstr>
  </property>
  <property fmtid="{D5CDD505-2E9C-101B-9397-08002B2CF9AE}" pid="9" name="MSIP_Label_6379ec1e-7734-4071-a4b9-9f091c05fa90_ContentBits">
    <vt:lpwstr>0</vt:lpwstr>
  </property>
  <property fmtid="{D5CDD505-2E9C-101B-9397-08002B2CF9AE}" pid="10" name="ArticulateGUID">
    <vt:lpwstr>D4D1F4B3-A00E-4D4F-AF7B-B2835113D580</vt:lpwstr>
  </property>
  <property fmtid="{D5CDD505-2E9C-101B-9397-08002B2CF9AE}" pid="11" name="ArticulatePath">
    <vt:lpwstr>AR library ppt</vt:lpwstr>
  </property>
</Properties>
</file>