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4" r:id="rId9"/>
    <p:sldId id="265" r:id="rId10"/>
    <p:sldId id="261" r:id="rId11"/>
    <p:sldId id="262" r:id="rId12"/>
    <p:sldId id="263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98E86D-8310-4F55-850E-E4A24F8D59CF}" v="14" dt="2023-02-07T17:10:02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74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17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2368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17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0602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865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597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27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21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00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5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55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97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35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49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27412-6AE7-47FD-BDFF-D4ADAA54ECC7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EC84DC-C6AF-48F2-BF75-FB740450A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17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qr code&#10;&#10;Description automatically generated">
            <a:extLst>
              <a:ext uri="{FF2B5EF4-FFF2-40B4-BE49-F238E27FC236}">
                <a16:creationId xmlns:a16="http://schemas.microsoft.com/office/drawing/2014/main" id="{B2B1E76C-4CF5-482A-9C17-A0B672DD66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22" y="30066"/>
            <a:ext cx="8031537" cy="67323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015529-975B-49E5-8D94-8B6A5EEF5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7" y="1678666"/>
            <a:ext cx="4088190" cy="2369093"/>
          </a:xfrm>
        </p:spPr>
        <p:txBody>
          <a:bodyPr>
            <a:normAutofit/>
          </a:bodyPr>
          <a:lstStyle/>
          <a:p>
            <a:r>
              <a:rPr lang="en-GB" sz="48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D2EB18-765C-4D86-8307-8D7D1012C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8640" y="5589982"/>
            <a:ext cx="4079721" cy="1096901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Mid season MOT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custDataLst>
      <p:tags r:id="rId1"/>
    </p:custDataLst>
    <p:extLst>
      <p:ext uri="{BB962C8B-B14F-4D97-AF65-F5344CB8AC3E}">
        <p14:creationId xmlns:p14="http://schemas.microsoft.com/office/powerpoint/2010/main" val="3173878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6B8E-E2FA-4364-ACED-A3CA02C90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Lineout </a:t>
            </a:r>
          </a:p>
        </p:txBody>
      </p:sp>
      <p:pic>
        <p:nvPicPr>
          <p:cNvPr id="5" name="Content Placeholder 4" descr="A picture containing person, sport, athletic game&#10;&#10;Description automatically generated">
            <a:extLst>
              <a:ext uri="{FF2B5EF4-FFF2-40B4-BE49-F238E27FC236}">
                <a16:creationId xmlns:a16="http://schemas.microsoft.com/office/drawing/2014/main" id="{4B727DE5-9141-4CD3-AE0F-FFEC8D2832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526" y="2160588"/>
            <a:ext cx="5076985" cy="3881437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4763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E188-F8B3-4D65-83B6-34EF3F1F3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Lineout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D10C9-9433-4AFA-94D6-D1B05F49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it be taken quickly Y/N</a:t>
            </a:r>
          </a:p>
          <a:p>
            <a:r>
              <a:rPr lang="en-GB" dirty="0"/>
              <a:t>Set up with Space do we have numbers</a:t>
            </a:r>
          </a:p>
          <a:p>
            <a:r>
              <a:rPr lang="en-GB" dirty="0"/>
              <a:t>Is anyone closing the gap?</a:t>
            </a:r>
          </a:p>
          <a:p>
            <a:r>
              <a:rPr lang="en-GB" dirty="0"/>
              <a:t>Is the ball thrown straight?</a:t>
            </a:r>
          </a:p>
          <a:p>
            <a:r>
              <a:rPr lang="en-GB" dirty="0"/>
              <a:t>Do we have contact in the air / hooking of the arms</a:t>
            </a:r>
          </a:p>
          <a:p>
            <a:r>
              <a:rPr lang="en-GB" dirty="0"/>
              <a:t>Are jumpers being thrown across what should we think about if they are?</a:t>
            </a:r>
          </a:p>
          <a:p>
            <a:r>
              <a:rPr lang="en-GB" dirty="0"/>
              <a:t>When is it over?</a:t>
            </a:r>
          </a:p>
          <a:p>
            <a:r>
              <a:rPr lang="en-GB" dirty="0"/>
              <a:t>Offside lines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5610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B5FBD-C8BE-4179-A1FB-A386508A2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Maul</a:t>
            </a:r>
          </a:p>
        </p:txBody>
      </p:sp>
      <p:pic>
        <p:nvPicPr>
          <p:cNvPr id="5" name="Content Placeholder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D51110E-1999-4F1F-B85B-154EB0593A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442" y="2160588"/>
            <a:ext cx="5107153" cy="3881437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50136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B708A-75FD-4CD1-A9C4-C9C7568F8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Maul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7AE3C-3A02-4583-B64B-DD1464C8A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it a maul</a:t>
            </a:r>
          </a:p>
          <a:p>
            <a:r>
              <a:rPr lang="en-GB" dirty="0"/>
              <a:t>What can happen when</a:t>
            </a:r>
          </a:p>
          <a:p>
            <a:r>
              <a:rPr lang="en-GB" dirty="0"/>
              <a:t>What are the defenders doing</a:t>
            </a:r>
          </a:p>
          <a:p>
            <a:r>
              <a:rPr lang="en-GB" dirty="0"/>
              <a:t>What are the attackers doing</a:t>
            </a:r>
          </a:p>
          <a:p>
            <a:r>
              <a:rPr lang="en-GB" dirty="0"/>
              <a:t>Where’s the ball</a:t>
            </a:r>
          </a:p>
          <a:p>
            <a:r>
              <a:rPr lang="en-GB" dirty="0"/>
              <a:t>Is it moving</a:t>
            </a:r>
          </a:p>
          <a:p>
            <a:r>
              <a:rPr lang="en-GB" dirty="0"/>
              <a:t>When has it ended</a:t>
            </a:r>
          </a:p>
          <a:p>
            <a:r>
              <a:rPr lang="en-GB" dirty="0"/>
              <a:t>How did it end</a:t>
            </a:r>
          </a:p>
          <a:p>
            <a:r>
              <a:rPr lang="en-GB" dirty="0"/>
              <a:t>Where the back foot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7610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41292-BE84-4EFA-8ED5-32F1EA281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Scrum </a:t>
            </a:r>
          </a:p>
        </p:txBody>
      </p:sp>
      <p:pic>
        <p:nvPicPr>
          <p:cNvPr id="5" name="Content Placeholder 4" descr="A group of men playing rugby&#10;&#10;Description automatically generated with medium confidence">
            <a:extLst>
              <a:ext uri="{FF2B5EF4-FFF2-40B4-BE49-F238E27FC236}">
                <a16:creationId xmlns:a16="http://schemas.microsoft.com/office/drawing/2014/main" id="{17DA9BD9-8236-4C7D-825B-DB96291401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769" y="2515394"/>
            <a:ext cx="4762500" cy="3171825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4306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0EA6D-0B96-471D-B609-1FF57D4E7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Scrum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D40E8-CDE0-4856-ABFD-542158298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Set up </a:t>
            </a:r>
          </a:p>
          <a:p>
            <a:r>
              <a:rPr lang="en-GB" dirty="0"/>
              <a:t>Are they straight </a:t>
            </a:r>
          </a:p>
          <a:p>
            <a:r>
              <a:rPr lang="en-GB" dirty="0"/>
              <a:t>Are they stable</a:t>
            </a:r>
          </a:p>
          <a:p>
            <a:r>
              <a:rPr lang="en-GB" dirty="0"/>
              <a:t>Are they holding their weight</a:t>
            </a:r>
          </a:p>
          <a:p>
            <a:r>
              <a:rPr lang="en-GB" dirty="0"/>
              <a:t>What’s the put in like</a:t>
            </a:r>
          </a:p>
          <a:p>
            <a:r>
              <a:rPr lang="en-GB" dirty="0"/>
              <a:t>If the scrum has gone down what caused it</a:t>
            </a:r>
          </a:p>
          <a:p>
            <a:r>
              <a:rPr lang="en-GB" dirty="0"/>
              <a:t>When has the scrum ended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7578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39A85-57FA-45FD-BDE8-FF4E13892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field kicks</a:t>
            </a:r>
          </a:p>
        </p:txBody>
      </p:sp>
      <p:pic>
        <p:nvPicPr>
          <p:cNvPr id="5" name="Content Placeholder 4" descr="A picture containing person, grass, soccer, athletic game&#10;&#10;Description automatically generated">
            <a:extLst>
              <a:ext uri="{FF2B5EF4-FFF2-40B4-BE49-F238E27FC236}">
                <a16:creationId xmlns:a16="http://schemas.microsoft.com/office/drawing/2014/main" id="{54D92916-D396-4D66-818F-13F53964E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038" y="2545648"/>
            <a:ext cx="4577122" cy="3051415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99797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44C07-E66B-4D87-8E73-48331B56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field kicks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3941-814B-47FD-BA02-6B93FA47F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Where is it being taken from 50/22? Inside or outside carried back</a:t>
            </a:r>
          </a:p>
          <a:p>
            <a:r>
              <a:rPr lang="en-GB" dirty="0"/>
              <a:t>What happened to the kicker </a:t>
            </a:r>
          </a:p>
          <a:p>
            <a:r>
              <a:rPr lang="en-GB" dirty="0"/>
              <a:t>Who’s onside - Goal hangers</a:t>
            </a:r>
          </a:p>
          <a:p>
            <a:r>
              <a:rPr lang="en-GB" dirty="0"/>
              <a:t>Who can play people onside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789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CC5E5-0F2B-4C48-85E9-78FCCE673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Kick Off</a:t>
            </a:r>
          </a:p>
        </p:txBody>
      </p:sp>
      <p:pic>
        <p:nvPicPr>
          <p:cNvPr id="5" name="Content Placeholder 4" descr="Diagram, schematic&#10;&#10;Description automatically generated">
            <a:extLst>
              <a:ext uri="{FF2B5EF4-FFF2-40B4-BE49-F238E27FC236}">
                <a16:creationId xmlns:a16="http://schemas.microsoft.com/office/drawing/2014/main" id="{C921160D-14F4-41C8-98E7-7DCBF6DE26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554347"/>
            <a:ext cx="8596667" cy="4694053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8184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E188-F8B3-4D65-83B6-34EF3F1F3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Kick Off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D10C9-9433-4AFA-94D6-D1B05F49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Am I ready to go </a:t>
            </a:r>
          </a:p>
          <a:p>
            <a:r>
              <a:rPr lang="en-GB" dirty="0"/>
              <a:t>Number of players</a:t>
            </a:r>
          </a:p>
          <a:p>
            <a:r>
              <a:rPr lang="en-GB" dirty="0"/>
              <a:t>Have I got touch judges </a:t>
            </a:r>
          </a:p>
          <a:p>
            <a:endParaRPr lang="en-GB" dirty="0"/>
          </a:p>
          <a:p>
            <a:r>
              <a:rPr lang="en-GB" dirty="0"/>
              <a:t>Are they behind the kicker </a:t>
            </a:r>
          </a:p>
          <a:p>
            <a:r>
              <a:rPr lang="en-GB" dirty="0"/>
              <a:t>Is the kicker behind the line when kicked</a:t>
            </a:r>
          </a:p>
          <a:p>
            <a:r>
              <a:rPr lang="en-GB" dirty="0"/>
              <a:t>Has it travelled 10m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330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4F609-2DDD-49C2-936D-CBC766AC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Tackle </a:t>
            </a:r>
          </a:p>
        </p:txBody>
      </p:sp>
      <p:pic>
        <p:nvPicPr>
          <p:cNvPr id="5" name="Content Placeholder 4" descr="A group of women playing rugby&#10;&#10;Description automatically generated with medium confidence">
            <a:extLst>
              <a:ext uri="{FF2B5EF4-FFF2-40B4-BE49-F238E27FC236}">
                <a16:creationId xmlns:a16="http://schemas.microsoft.com/office/drawing/2014/main" id="{1986385E-8654-47DD-BFFE-2892E18360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94" y="2362994"/>
            <a:ext cx="6191250" cy="3476625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9417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E188-F8B3-4D65-83B6-34EF3F1F3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Tackle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D10C9-9433-4AFA-94D6-D1B05F49B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0471"/>
            <a:ext cx="8596668" cy="3880773"/>
          </a:xfrm>
        </p:spPr>
        <p:txBody>
          <a:bodyPr>
            <a:normAutofit/>
          </a:bodyPr>
          <a:lstStyle/>
          <a:p>
            <a:r>
              <a:rPr lang="en-GB" dirty="0"/>
              <a:t>Is it legal </a:t>
            </a:r>
          </a:p>
          <a:p>
            <a:r>
              <a:rPr lang="en-GB" dirty="0"/>
              <a:t>If not where are you entering the framework </a:t>
            </a:r>
          </a:p>
          <a:p>
            <a:r>
              <a:rPr lang="en-GB" dirty="0"/>
              <a:t>Have they released?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How's the ball carrier entering the tackle area are they legal</a:t>
            </a:r>
          </a:p>
          <a:p>
            <a:r>
              <a:rPr lang="en-GB" dirty="0"/>
              <a:t>If not where are you entering the framework</a:t>
            </a:r>
          </a:p>
          <a:p>
            <a:r>
              <a:rPr lang="en-GB" dirty="0"/>
              <a:t>What have they done the ball?</a:t>
            </a:r>
          </a:p>
          <a:p>
            <a:r>
              <a:rPr lang="en-GB" dirty="0"/>
              <a:t>Have they taken an extra roll?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F54CA682-04EB-4B64-8F3E-86086E6BAF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8512" y="0"/>
            <a:ext cx="4029075" cy="6858000"/>
          </a:xfrm>
          <a:prstGeom prst="rect">
            <a:avLst/>
          </a:prstGeom>
        </p:spPr>
      </p:pic>
      <p:pic>
        <p:nvPicPr>
          <p:cNvPr id="7" name="Picture 6" descr="Graphical user interface, text&#10;&#10;Description automatically generated with medium confidence">
            <a:extLst>
              <a:ext uri="{FF2B5EF4-FFF2-40B4-BE49-F238E27FC236}">
                <a16:creationId xmlns:a16="http://schemas.microsoft.com/office/drawing/2014/main" id="{0C21BFA7-B048-49B7-8F86-BD5D9A3B5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63" y="5368941"/>
            <a:ext cx="7968343" cy="12963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730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59E54-88DF-4C95-87F5-D38B12C83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Jackler</a:t>
            </a:r>
            <a:endParaRPr lang="en-GB" dirty="0"/>
          </a:p>
        </p:txBody>
      </p:sp>
      <p:pic>
        <p:nvPicPr>
          <p:cNvPr id="5" name="Content Placeholder 4" descr="A group of men in a rugby match&#10;&#10;Description automatically generated with low confidence">
            <a:extLst>
              <a:ext uri="{FF2B5EF4-FFF2-40B4-BE49-F238E27FC236}">
                <a16:creationId xmlns:a16="http://schemas.microsoft.com/office/drawing/2014/main" id="{EED761EF-3816-4562-984B-7CC5D1C664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910" y="2821390"/>
            <a:ext cx="3916618" cy="2933683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144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4BCF7-F177-4625-B130-7B29C5271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Jackler</a:t>
            </a:r>
            <a:r>
              <a:rPr lang="en-GB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247F3-9030-4A03-9088-E8F0B38F5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Are they part of the tackle </a:t>
            </a:r>
          </a:p>
          <a:p>
            <a:r>
              <a:rPr lang="en-GB" dirty="0"/>
              <a:t>Are they supporting their weight</a:t>
            </a:r>
          </a:p>
          <a:p>
            <a:r>
              <a:rPr lang="en-GB" dirty="0"/>
              <a:t>Are they looking to lift the ball </a:t>
            </a:r>
          </a:p>
          <a:p>
            <a:r>
              <a:rPr lang="en-GB" dirty="0"/>
              <a:t>Can they lift it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6700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9B44E-E005-41AC-92C3-292319EF6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Ruck </a:t>
            </a:r>
          </a:p>
        </p:txBody>
      </p:sp>
      <p:pic>
        <p:nvPicPr>
          <p:cNvPr id="5" name="Content Placeholder 4" descr="A group of men playing football&#10;&#10;Description automatically generated with medium confidence">
            <a:extLst>
              <a:ext uri="{FF2B5EF4-FFF2-40B4-BE49-F238E27FC236}">
                <a16:creationId xmlns:a16="http://schemas.microsoft.com/office/drawing/2014/main" id="{1CCBFD48-218E-4B25-8C02-02808821DD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081" y="2458244"/>
            <a:ext cx="5857875" cy="3286125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20057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AB1AF-E539-435F-B17E-3259D9E0D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5701-E7DB-43A8-904C-0AA45BF9D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is it a ruck?</a:t>
            </a:r>
          </a:p>
          <a:p>
            <a:r>
              <a:rPr lang="en-GB" dirty="0"/>
              <a:t>Where’s the gate</a:t>
            </a:r>
          </a:p>
          <a:p>
            <a:r>
              <a:rPr lang="en-GB" dirty="0"/>
              <a:t>Where are my arriving players coming from?</a:t>
            </a:r>
          </a:p>
          <a:p>
            <a:r>
              <a:rPr lang="en-GB" dirty="0"/>
              <a:t>How are they arriving </a:t>
            </a:r>
          </a:p>
          <a:p>
            <a:r>
              <a:rPr lang="en-GB" dirty="0"/>
              <a:t>When is it over</a:t>
            </a:r>
          </a:p>
          <a:p>
            <a:r>
              <a:rPr lang="en-GB" dirty="0" err="1"/>
              <a:t>Wheres</a:t>
            </a:r>
            <a:r>
              <a:rPr lang="en-GB" dirty="0"/>
              <a:t> the back foot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9141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17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316</Words>
  <Application>Microsoft Office PowerPoint</Application>
  <PresentationFormat>Widescreen</PresentationFormat>
  <Paragraphs>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 </vt:lpstr>
      <vt:lpstr>Kick Off</vt:lpstr>
      <vt:lpstr>Kick Off</vt:lpstr>
      <vt:lpstr>Tackle </vt:lpstr>
      <vt:lpstr>Tackle</vt:lpstr>
      <vt:lpstr>Jackler</vt:lpstr>
      <vt:lpstr>Jackler  </vt:lpstr>
      <vt:lpstr>Ruck </vt:lpstr>
      <vt:lpstr>Ruck</vt:lpstr>
      <vt:lpstr>Lineout </vt:lpstr>
      <vt:lpstr>Lineout</vt:lpstr>
      <vt:lpstr>Maul</vt:lpstr>
      <vt:lpstr>Maul </vt:lpstr>
      <vt:lpstr>Scrum </vt:lpstr>
      <vt:lpstr>Scrum </vt:lpstr>
      <vt:lpstr>Open field kicks</vt:lpstr>
      <vt:lpstr>Open field kicks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NMRFRS Training Day</dc:title>
  <dc:creator>Neil Chivers</dc:creator>
  <cp:lastModifiedBy>Neil Chivers</cp:lastModifiedBy>
  <cp:revision>7</cp:revision>
  <dcterms:created xsi:type="dcterms:W3CDTF">2021-08-22T06:10:33Z</dcterms:created>
  <dcterms:modified xsi:type="dcterms:W3CDTF">2023-02-08T08:11:34Z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C3724AE6-6BEA-483C-929A-55D42EAF614B</vt:lpwstr>
  </property>
  <property fmtid="{D5CDD505-2E9C-101B-9397-08002B2CF9AE}" pid="3" name="ArticulatePath">
    <vt:lpwstr>https://sunbeltrentalsltd-my.sharepoint.com/personal/neilchivers_sunbeltrentals_co_uk/Documents/Documents/Personel/Ref/Training Day</vt:lpwstr>
  </property>
</Properties>
</file>