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7" r:id="rId2"/>
    <p:sldId id="260" r:id="rId3"/>
    <p:sldId id="262" r:id="rId4"/>
    <p:sldId id="26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BC9FB8-D4E1-424A-873C-4265D15C6FCD}" v="4" dt="2022-11-25T17:37:48.2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8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en hindson" userId="aec4be40b2475e8c" providerId="LiveId" clId="{3BBC9FB8-D4E1-424A-873C-4265D15C6FCD}"/>
    <pc:docChg chg="custSel addSld delSld modSld">
      <pc:chgData name="stephen hindson" userId="aec4be40b2475e8c" providerId="LiveId" clId="{3BBC9FB8-D4E1-424A-873C-4265D15C6FCD}" dt="2022-11-25T18:04:48.849" v="1010" actId="313"/>
      <pc:docMkLst>
        <pc:docMk/>
      </pc:docMkLst>
      <pc:sldChg chg="new del">
        <pc:chgData name="stephen hindson" userId="aec4be40b2475e8c" providerId="LiveId" clId="{3BBC9FB8-D4E1-424A-873C-4265D15C6FCD}" dt="2022-11-25T18:01:34.493" v="963" actId="2696"/>
        <pc:sldMkLst>
          <pc:docMk/>
          <pc:sldMk cId="1678379148" sldId="256"/>
        </pc:sldMkLst>
      </pc:sldChg>
      <pc:sldChg chg="add modNotesTx">
        <pc:chgData name="stephen hindson" userId="aec4be40b2475e8c" providerId="LiveId" clId="{3BBC9FB8-D4E1-424A-873C-4265D15C6FCD}" dt="2022-11-25T18:00:55.612" v="962" actId="20577"/>
        <pc:sldMkLst>
          <pc:docMk/>
          <pc:sldMk cId="3385716663" sldId="257"/>
        </pc:sldMkLst>
      </pc:sldChg>
      <pc:sldChg chg="add modNotesTx">
        <pc:chgData name="stephen hindson" userId="aec4be40b2475e8c" providerId="LiveId" clId="{3BBC9FB8-D4E1-424A-873C-4265D15C6FCD}" dt="2022-11-25T17:41:05.105" v="174" actId="20577"/>
        <pc:sldMkLst>
          <pc:docMk/>
          <pc:sldMk cId="244310671" sldId="260"/>
        </pc:sldMkLst>
      </pc:sldChg>
      <pc:sldChg chg="new del">
        <pc:chgData name="stephen hindson" userId="aec4be40b2475e8c" providerId="LiveId" clId="{3BBC9FB8-D4E1-424A-873C-4265D15C6FCD}" dt="2022-11-25T18:01:41.571" v="964" actId="2696"/>
        <pc:sldMkLst>
          <pc:docMk/>
          <pc:sldMk cId="715545653" sldId="261"/>
        </pc:sldMkLst>
      </pc:sldChg>
      <pc:sldChg chg="add modNotesTx">
        <pc:chgData name="stephen hindson" userId="aec4be40b2475e8c" providerId="LiveId" clId="{3BBC9FB8-D4E1-424A-873C-4265D15C6FCD}" dt="2022-11-25T18:04:48.849" v="1010" actId="313"/>
        <pc:sldMkLst>
          <pc:docMk/>
          <pc:sldMk cId="1865561498" sldId="262"/>
        </pc:sldMkLst>
      </pc:sldChg>
      <pc:sldChg chg="new del">
        <pc:chgData name="stephen hindson" userId="aec4be40b2475e8c" providerId="LiveId" clId="{3BBC9FB8-D4E1-424A-873C-4265D15C6FCD}" dt="2022-11-25T18:01:48.238" v="965" actId="2696"/>
        <pc:sldMkLst>
          <pc:docMk/>
          <pc:sldMk cId="1008411893" sldId="264"/>
        </pc:sldMkLst>
      </pc:sldChg>
      <pc:sldChg chg="new del">
        <pc:chgData name="stephen hindson" userId="aec4be40b2475e8c" providerId="LiveId" clId="{3BBC9FB8-D4E1-424A-873C-4265D15C6FCD}" dt="2022-11-25T18:01:55.692" v="966" actId="2696"/>
        <pc:sldMkLst>
          <pc:docMk/>
          <pc:sldMk cId="4022477667"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BA92C2-B102-409E-A0B0-355BE3919D21}" type="datetimeFigureOut">
              <a:rPr lang="en-GB" smtClean="0"/>
              <a:t>02/12/2022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4BE8CD-4D72-4B19-AA51-26FC7F783545}" type="slidenum">
              <a:rPr lang="en-GB" smtClean="0"/>
              <a:t>‹#›</a:t>
            </a:fld>
            <a:endParaRPr lang="en-GB"/>
          </a:p>
        </p:txBody>
      </p:sp>
    </p:spTree>
    <p:extLst>
      <p:ext uri="{BB962C8B-B14F-4D97-AF65-F5344CB8AC3E}">
        <p14:creationId xmlns:p14="http://schemas.microsoft.com/office/powerpoint/2010/main" val="1004444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does not mean an automatic red card. If a red card is issued it is carefully considered by the discipline panel with a view to supporting the referee and being fair and consistent to the players. No card is “binned” but one may be rescinded if in the view of the panel it does not meet the red card test after careful consideration of the evidence.</a:t>
            </a:r>
          </a:p>
        </p:txBody>
      </p:sp>
      <p:sp>
        <p:nvSpPr>
          <p:cNvPr id="4" name="Slide Number Placeholder 3"/>
          <p:cNvSpPr>
            <a:spLocks noGrp="1"/>
          </p:cNvSpPr>
          <p:nvPr>
            <p:ph type="sldNum" sz="quarter" idx="5"/>
          </p:nvPr>
        </p:nvSpPr>
        <p:spPr/>
        <p:txBody>
          <a:bodyPr/>
          <a:lstStyle/>
          <a:p>
            <a:fld id="{E14BE8CD-4D72-4B19-AA51-26FC7F783545}" type="slidenum">
              <a:rPr lang="en-GB" smtClean="0"/>
              <a:t>1</a:t>
            </a:fld>
            <a:endParaRPr lang="en-GB"/>
          </a:p>
        </p:txBody>
      </p:sp>
    </p:spTree>
    <p:extLst>
      <p:ext uri="{BB962C8B-B14F-4D97-AF65-F5344CB8AC3E}">
        <p14:creationId xmlns:p14="http://schemas.microsoft.com/office/powerpoint/2010/main" val="1847950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not match Official Abuse – the presence of a swear word does not make it abuse, but it could lift it to a red card offence. As shown on next slide</a:t>
            </a:r>
          </a:p>
        </p:txBody>
      </p:sp>
      <p:sp>
        <p:nvSpPr>
          <p:cNvPr id="4" name="Slide Number Placeholder 3"/>
          <p:cNvSpPr>
            <a:spLocks noGrp="1"/>
          </p:cNvSpPr>
          <p:nvPr>
            <p:ph type="sldNum" sz="quarter" idx="5"/>
          </p:nvPr>
        </p:nvSpPr>
        <p:spPr/>
        <p:txBody>
          <a:bodyPr/>
          <a:lstStyle/>
          <a:p>
            <a:fld id="{E14BE8CD-4D72-4B19-AA51-26FC7F783545}" type="slidenum">
              <a:rPr lang="en-GB" smtClean="0"/>
              <a:t>2</a:t>
            </a:fld>
            <a:endParaRPr lang="en-GB"/>
          </a:p>
        </p:txBody>
      </p:sp>
    </p:spTree>
    <p:extLst>
      <p:ext uri="{BB962C8B-B14F-4D97-AF65-F5344CB8AC3E}">
        <p14:creationId xmlns:p14="http://schemas.microsoft.com/office/powerpoint/2010/main" val="3641474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a red card is required it is important to correctly categorise as Disrespect or Abuse.  The penalty for abuse is generally three times that for disrespect and if the player feels that the offence was not abuse he is more likely to contest the decision. If the panel agree that it is wrongly categorised they could find in favour of the player. In practice we tend to downgrade the offence to disrespect to save the player getting away Scot free.</a:t>
            </a:r>
          </a:p>
        </p:txBody>
      </p:sp>
      <p:sp>
        <p:nvSpPr>
          <p:cNvPr id="4" name="Slide Number Placeholder 3"/>
          <p:cNvSpPr>
            <a:spLocks noGrp="1"/>
          </p:cNvSpPr>
          <p:nvPr>
            <p:ph type="sldNum" sz="quarter" idx="5"/>
          </p:nvPr>
        </p:nvSpPr>
        <p:spPr/>
        <p:txBody>
          <a:bodyPr/>
          <a:lstStyle/>
          <a:p>
            <a:fld id="{E14BE8CD-4D72-4B19-AA51-26FC7F783545}" type="slidenum">
              <a:rPr lang="en-GB" smtClean="0"/>
              <a:t>3</a:t>
            </a:fld>
            <a:endParaRPr lang="en-GB"/>
          </a:p>
        </p:txBody>
      </p:sp>
    </p:spTree>
    <p:extLst>
      <p:ext uri="{BB962C8B-B14F-4D97-AF65-F5344CB8AC3E}">
        <p14:creationId xmlns:p14="http://schemas.microsoft.com/office/powerpoint/2010/main" val="3636892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0C76D-834D-B820-2DCF-F478AEE8D6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465BE4B-8089-7729-AEBC-3FCAA8B739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62EA920-724F-93C3-9789-075B8181F022}"/>
              </a:ext>
            </a:extLst>
          </p:cNvPr>
          <p:cNvSpPr>
            <a:spLocks noGrp="1"/>
          </p:cNvSpPr>
          <p:nvPr>
            <p:ph type="dt" sz="half" idx="10"/>
          </p:nvPr>
        </p:nvSpPr>
        <p:spPr/>
        <p:txBody>
          <a:bodyPr/>
          <a:lstStyle/>
          <a:p>
            <a:fld id="{42172F1B-2546-4FCD-88A1-03B037F933C3}" type="datetimeFigureOut">
              <a:rPr lang="en-GB" smtClean="0"/>
              <a:t>02/12/2022</a:t>
            </a:fld>
            <a:endParaRPr lang="en-GB"/>
          </a:p>
        </p:txBody>
      </p:sp>
      <p:sp>
        <p:nvSpPr>
          <p:cNvPr id="5" name="Footer Placeholder 4">
            <a:extLst>
              <a:ext uri="{FF2B5EF4-FFF2-40B4-BE49-F238E27FC236}">
                <a16:creationId xmlns:a16="http://schemas.microsoft.com/office/drawing/2014/main" id="{1749FF64-051C-55AC-3720-9B06E0B927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918984-F8D3-976D-5728-0A2C94112002}"/>
              </a:ext>
            </a:extLst>
          </p:cNvPr>
          <p:cNvSpPr>
            <a:spLocks noGrp="1"/>
          </p:cNvSpPr>
          <p:nvPr>
            <p:ph type="sldNum" sz="quarter" idx="12"/>
          </p:nvPr>
        </p:nvSpPr>
        <p:spPr/>
        <p:txBody>
          <a:bodyPr/>
          <a:lstStyle/>
          <a:p>
            <a:fld id="{C0A97E80-7566-4B64-82A7-70D518048B19}" type="slidenum">
              <a:rPr lang="en-GB" smtClean="0"/>
              <a:t>‹#›</a:t>
            </a:fld>
            <a:endParaRPr lang="en-GB"/>
          </a:p>
        </p:txBody>
      </p:sp>
    </p:spTree>
    <p:extLst>
      <p:ext uri="{BB962C8B-B14F-4D97-AF65-F5344CB8AC3E}">
        <p14:creationId xmlns:p14="http://schemas.microsoft.com/office/powerpoint/2010/main" val="1065611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06D21-D781-36DB-9ED2-677BDF1B3A8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9892065-37A3-E03D-0A15-EDDA66FA985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A2ECD7-38C4-4510-0A32-E87DA20E4F64}"/>
              </a:ext>
            </a:extLst>
          </p:cNvPr>
          <p:cNvSpPr>
            <a:spLocks noGrp="1"/>
          </p:cNvSpPr>
          <p:nvPr>
            <p:ph type="dt" sz="half" idx="10"/>
          </p:nvPr>
        </p:nvSpPr>
        <p:spPr/>
        <p:txBody>
          <a:bodyPr/>
          <a:lstStyle/>
          <a:p>
            <a:fld id="{42172F1B-2546-4FCD-88A1-03B037F933C3}" type="datetimeFigureOut">
              <a:rPr lang="en-GB" smtClean="0"/>
              <a:t>02/12/2022</a:t>
            </a:fld>
            <a:endParaRPr lang="en-GB"/>
          </a:p>
        </p:txBody>
      </p:sp>
      <p:sp>
        <p:nvSpPr>
          <p:cNvPr id="5" name="Footer Placeholder 4">
            <a:extLst>
              <a:ext uri="{FF2B5EF4-FFF2-40B4-BE49-F238E27FC236}">
                <a16:creationId xmlns:a16="http://schemas.microsoft.com/office/drawing/2014/main" id="{49F44DD7-8E93-C016-B351-E687BB000C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DD8F90-89E7-5E3B-CE34-78EC281A4F5D}"/>
              </a:ext>
            </a:extLst>
          </p:cNvPr>
          <p:cNvSpPr>
            <a:spLocks noGrp="1"/>
          </p:cNvSpPr>
          <p:nvPr>
            <p:ph type="sldNum" sz="quarter" idx="12"/>
          </p:nvPr>
        </p:nvSpPr>
        <p:spPr/>
        <p:txBody>
          <a:bodyPr/>
          <a:lstStyle/>
          <a:p>
            <a:fld id="{C0A97E80-7566-4B64-82A7-70D518048B19}" type="slidenum">
              <a:rPr lang="en-GB" smtClean="0"/>
              <a:t>‹#›</a:t>
            </a:fld>
            <a:endParaRPr lang="en-GB"/>
          </a:p>
        </p:txBody>
      </p:sp>
    </p:spTree>
    <p:extLst>
      <p:ext uri="{BB962C8B-B14F-4D97-AF65-F5344CB8AC3E}">
        <p14:creationId xmlns:p14="http://schemas.microsoft.com/office/powerpoint/2010/main" val="69778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C89CC1-D3DB-13F6-9853-10D3466CE33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5AAAB9-727D-3F15-070C-DA07CE5D27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5FE157-C273-D582-4464-163A6B20A73B}"/>
              </a:ext>
            </a:extLst>
          </p:cNvPr>
          <p:cNvSpPr>
            <a:spLocks noGrp="1"/>
          </p:cNvSpPr>
          <p:nvPr>
            <p:ph type="dt" sz="half" idx="10"/>
          </p:nvPr>
        </p:nvSpPr>
        <p:spPr/>
        <p:txBody>
          <a:bodyPr/>
          <a:lstStyle/>
          <a:p>
            <a:fld id="{42172F1B-2546-4FCD-88A1-03B037F933C3}" type="datetimeFigureOut">
              <a:rPr lang="en-GB" smtClean="0"/>
              <a:t>02/12/2022</a:t>
            </a:fld>
            <a:endParaRPr lang="en-GB"/>
          </a:p>
        </p:txBody>
      </p:sp>
      <p:sp>
        <p:nvSpPr>
          <p:cNvPr id="5" name="Footer Placeholder 4">
            <a:extLst>
              <a:ext uri="{FF2B5EF4-FFF2-40B4-BE49-F238E27FC236}">
                <a16:creationId xmlns:a16="http://schemas.microsoft.com/office/drawing/2014/main" id="{46225C81-4E3B-868F-1447-65FD7D4DD1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B983B7-2806-2492-D195-B6AD750EF3C4}"/>
              </a:ext>
            </a:extLst>
          </p:cNvPr>
          <p:cNvSpPr>
            <a:spLocks noGrp="1"/>
          </p:cNvSpPr>
          <p:nvPr>
            <p:ph type="sldNum" sz="quarter" idx="12"/>
          </p:nvPr>
        </p:nvSpPr>
        <p:spPr/>
        <p:txBody>
          <a:bodyPr/>
          <a:lstStyle/>
          <a:p>
            <a:fld id="{C0A97E80-7566-4B64-82A7-70D518048B19}" type="slidenum">
              <a:rPr lang="en-GB" smtClean="0"/>
              <a:t>‹#›</a:t>
            </a:fld>
            <a:endParaRPr lang="en-GB"/>
          </a:p>
        </p:txBody>
      </p:sp>
    </p:spTree>
    <p:extLst>
      <p:ext uri="{BB962C8B-B14F-4D97-AF65-F5344CB8AC3E}">
        <p14:creationId xmlns:p14="http://schemas.microsoft.com/office/powerpoint/2010/main" val="2669538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4914B-14B5-C001-9259-4B45008A7CB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0A0E27-B22D-5635-3772-E6BE6B1273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71ABE4-8C37-A557-D524-D06F1CDBA8B9}"/>
              </a:ext>
            </a:extLst>
          </p:cNvPr>
          <p:cNvSpPr>
            <a:spLocks noGrp="1"/>
          </p:cNvSpPr>
          <p:nvPr>
            <p:ph type="dt" sz="half" idx="10"/>
          </p:nvPr>
        </p:nvSpPr>
        <p:spPr/>
        <p:txBody>
          <a:bodyPr/>
          <a:lstStyle/>
          <a:p>
            <a:fld id="{42172F1B-2546-4FCD-88A1-03B037F933C3}" type="datetimeFigureOut">
              <a:rPr lang="en-GB" smtClean="0"/>
              <a:t>02/12/2022</a:t>
            </a:fld>
            <a:endParaRPr lang="en-GB"/>
          </a:p>
        </p:txBody>
      </p:sp>
      <p:sp>
        <p:nvSpPr>
          <p:cNvPr id="5" name="Footer Placeholder 4">
            <a:extLst>
              <a:ext uri="{FF2B5EF4-FFF2-40B4-BE49-F238E27FC236}">
                <a16:creationId xmlns:a16="http://schemas.microsoft.com/office/drawing/2014/main" id="{5FFEA6C0-F410-BF8C-A65E-75779BE981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E20A08-C82D-497C-D527-6C65E5A7795B}"/>
              </a:ext>
            </a:extLst>
          </p:cNvPr>
          <p:cNvSpPr>
            <a:spLocks noGrp="1"/>
          </p:cNvSpPr>
          <p:nvPr>
            <p:ph type="sldNum" sz="quarter" idx="12"/>
          </p:nvPr>
        </p:nvSpPr>
        <p:spPr/>
        <p:txBody>
          <a:bodyPr/>
          <a:lstStyle/>
          <a:p>
            <a:fld id="{C0A97E80-7566-4B64-82A7-70D518048B19}" type="slidenum">
              <a:rPr lang="en-GB" smtClean="0"/>
              <a:t>‹#›</a:t>
            </a:fld>
            <a:endParaRPr lang="en-GB"/>
          </a:p>
        </p:txBody>
      </p:sp>
    </p:spTree>
    <p:extLst>
      <p:ext uri="{BB962C8B-B14F-4D97-AF65-F5344CB8AC3E}">
        <p14:creationId xmlns:p14="http://schemas.microsoft.com/office/powerpoint/2010/main" val="1907632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82911-172F-844C-BC21-B328B201D3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11D4991-10C5-4E24-FEA0-1483372289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19B8D0-7677-21B5-EAB9-021AA480988A}"/>
              </a:ext>
            </a:extLst>
          </p:cNvPr>
          <p:cNvSpPr>
            <a:spLocks noGrp="1"/>
          </p:cNvSpPr>
          <p:nvPr>
            <p:ph type="dt" sz="half" idx="10"/>
          </p:nvPr>
        </p:nvSpPr>
        <p:spPr/>
        <p:txBody>
          <a:bodyPr/>
          <a:lstStyle/>
          <a:p>
            <a:fld id="{42172F1B-2546-4FCD-88A1-03B037F933C3}" type="datetimeFigureOut">
              <a:rPr lang="en-GB" smtClean="0"/>
              <a:t>02/12/2022</a:t>
            </a:fld>
            <a:endParaRPr lang="en-GB"/>
          </a:p>
        </p:txBody>
      </p:sp>
      <p:sp>
        <p:nvSpPr>
          <p:cNvPr id="5" name="Footer Placeholder 4">
            <a:extLst>
              <a:ext uri="{FF2B5EF4-FFF2-40B4-BE49-F238E27FC236}">
                <a16:creationId xmlns:a16="http://schemas.microsoft.com/office/drawing/2014/main" id="{1C35F048-3553-E52F-1F1E-2A26F8078C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DE0E9A-3E31-8AC3-CF83-C5EA63471E80}"/>
              </a:ext>
            </a:extLst>
          </p:cNvPr>
          <p:cNvSpPr>
            <a:spLocks noGrp="1"/>
          </p:cNvSpPr>
          <p:nvPr>
            <p:ph type="sldNum" sz="quarter" idx="12"/>
          </p:nvPr>
        </p:nvSpPr>
        <p:spPr/>
        <p:txBody>
          <a:bodyPr/>
          <a:lstStyle/>
          <a:p>
            <a:fld id="{C0A97E80-7566-4B64-82A7-70D518048B19}" type="slidenum">
              <a:rPr lang="en-GB" smtClean="0"/>
              <a:t>‹#›</a:t>
            </a:fld>
            <a:endParaRPr lang="en-GB"/>
          </a:p>
        </p:txBody>
      </p:sp>
    </p:spTree>
    <p:extLst>
      <p:ext uri="{BB962C8B-B14F-4D97-AF65-F5344CB8AC3E}">
        <p14:creationId xmlns:p14="http://schemas.microsoft.com/office/powerpoint/2010/main" val="1374138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E3D65-9881-34AD-C43E-7D829067325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784193E-E468-049B-3087-C3CAE359AE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EA5DF2E-FC90-B73E-C980-50B499108B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3C2C92B-97AE-6520-E9A1-0BDBDEB6F085}"/>
              </a:ext>
            </a:extLst>
          </p:cNvPr>
          <p:cNvSpPr>
            <a:spLocks noGrp="1"/>
          </p:cNvSpPr>
          <p:nvPr>
            <p:ph type="dt" sz="half" idx="10"/>
          </p:nvPr>
        </p:nvSpPr>
        <p:spPr/>
        <p:txBody>
          <a:bodyPr/>
          <a:lstStyle/>
          <a:p>
            <a:fld id="{42172F1B-2546-4FCD-88A1-03B037F933C3}" type="datetimeFigureOut">
              <a:rPr lang="en-GB" smtClean="0"/>
              <a:t>02/12/2022</a:t>
            </a:fld>
            <a:endParaRPr lang="en-GB"/>
          </a:p>
        </p:txBody>
      </p:sp>
      <p:sp>
        <p:nvSpPr>
          <p:cNvPr id="6" name="Footer Placeholder 5">
            <a:extLst>
              <a:ext uri="{FF2B5EF4-FFF2-40B4-BE49-F238E27FC236}">
                <a16:creationId xmlns:a16="http://schemas.microsoft.com/office/drawing/2014/main" id="{CFB181BC-696F-1EAD-F680-D85FA42289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21F54EA-96BE-0135-818F-EF8026C0CAD8}"/>
              </a:ext>
            </a:extLst>
          </p:cNvPr>
          <p:cNvSpPr>
            <a:spLocks noGrp="1"/>
          </p:cNvSpPr>
          <p:nvPr>
            <p:ph type="sldNum" sz="quarter" idx="12"/>
          </p:nvPr>
        </p:nvSpPr>
        <p:spPr/>
        <p:txBody>
          <a:bodyPr/>
          <a:lstStyle/>
          <a:p>
            <a:fld id="{C0A97E80-7566-4B64-82A7-70D518048B19}" type="slidenum">
              <a:rPr lang="en-GB" smtClean="0"/>
              <a:t>‹#›</a:t>
            </a:fld>
            <a:endParaRPr lang="en-GB"/>
          </a:p>
        </p:txBody>
      </p:sp>
    </p:spTree>
    <p:extLst>
      <p:ext uri="{BB962C8B-B14F-4D97-AF65-F5344CB8AC3E}">
        <p14:creationId xmlns:p14="http://schemas.microsoft.com/office/powerpoint/2010/main" val="178110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E4905-10E9-6CED-E5C7-DF7FA70AF5B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1F11D67-4C95-2325-B6A6-8AC6AFC03B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F68868-A883-C5BB-A93B-90683FFD7B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6BB6BC0-4A91-4995-E5EB-0EA075EBB5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2BB8E2-7D06-E449-CA2E-05BA06DCFB2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6AA44A7-8679-9CF5-97BD-CB4A81400A95}"/>
              </a:ext>
            </a:extLst>
          </p:cNvPr>
          <p:cNvSpPr>
            <a:spLocks noGrp="1"/>
          </p:cNvSpPr>
          <p:nvPr>
            <p:ph type="dt" sz="half" idx="10"/>
          </p:nvPr>
        </p:nvSpPr>
        <p:spPr/>
        <p:txBody>
          <a:bodyPr/>
          <a:lstStyle/>
          <a:p>
            <a:fld id="{42172F1B-2546-4FCD-88A1-03B037F933C3}" type="datetimeFigureOut">
              <a:rPr lang="en-GB" smtClean="0"/>
              <a:t>02/12/2022</a:t>
            </a:fld>
            <a:endParaRPr lang="en-GB"/>
          </a:p>
        </p:txBody>
      </p:sp>
      <p:sp>
        <p:nvSpPr>
          <p:cNvPr id="8" name="Footer Placeholder 7">
            <a:extLst>
              <a:ext uri="{FF2B5EF4-FFF2-40B4-BE49-F238E27FC236}">
                <a16:creationId xmlns:a16="http://schemas.microsoft.com/office/drawing/2014/main" id="{481046E6-8A35-24AB-9FA8-FEE9DAB2FF3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CE8F10D-07E3-B8B2-2940-7FD22BD8144D}"/>
              </a:ext>
            </a:extLst>
          </p:cNvPr>
          <p:cNvSpPr>
            <a:spLocks noGrp="1"/>
          </p:cNvSpPr>
          <p:nvPr>
            <p:ph type="sldNum" sz="quarter" idx="12"/>
          </p:nvPr>
        </p:nvSpPr>
        <p:spPr/>
        <p:txBody>
          <a:bodyPr/>
          <a:lstStyle/>
          <a:p>
            <a:fld id="{C0A97E80-7566-4B64-82A7-70D518048B19}" type="slidenum">
              <a:rPr lang="en-GB" smtClean="0"/>
              <a:t>‹#›</a:t>
            </a:fld>
            <a:endParaRPr lang="en-GB"/>
          </a:p>
        </p:txBody>
      </p:sp>
    </p:spTree>
    <p:extLst>
      <p:ext uri="{BB962C8B-B14F-4D97-AF65-F5344CB8AC3E}">
        <p14:creationId xmlns:p14="http://schemas.microsoft.com/office/powerpoint/2010/main" val="2628494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565B3-CCFA-1006-76DB-1FCD95B6A49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8C72C67-680F-4962-8757-47C0D0EF9291}"/>
              </a:ext>
            </a:extLst>
          </p:cNvPr>
          <p:cNvSpPr>
            <a:spLocks noGrp="1"/>
          </p:cNvSpPr>
          <p:nvPr>
            <p:ph type="dt" sz="half" idx="10"/>
          </p:nvPr>
        </p:nvSpPr>
        <p:spPr/>
        <p:txBody>
          <a:bodyPr/>
          <a:lstStyle/>
          <a:p>
            <a:fld id="{42172F1B-2546-4FCD-88A1-03B037F933C3}" type="datetimeFigureOut">
              <a:rPr lang="en-GB" smtClean="0"/>
              <a:t>02/12/2022</a:t>
            </a:fld>
            <a:endParaRPr lang="en-GB"/>
          </a:p>
        </p:txBody>
      </p:sp>
      <p:sp>
        <p:nvSpPr>
          <p:cNvPr id="4" name="Footer Placeholder 3">
            <a:extLst>
              <a:ext uri="{FF2B5EF4-FFF2-40B4-BE49-F238E27FC236}">
                <a16:creationId xmlns:a16="http://schemas.microsoft.com/office/drawing/2014/main" id="{C3E6AA83-C439-F46A-EEB9-578EC33C439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51A37E2-AFD4-0688-19FB-FFE4517CE9A8}"/>
              </a:ext>
            </a:extLst>
          </p:cNvPr>
          <p:cNvSpPr>
            <a:spLocks noGrp="1"/>
          </p:cNvSpPr>
          <p:nvPr>
            <p:ph type="sldNum" sz="quarter" idx="12"/>
          </p:nvPr>
        </p:nvSpPr>
        <p:spPr/>
        <p:txBody>
          <a:bodyPr/>
          <a:lstStyle/>
          <a:p>
            <a:fld id="{C0A97E80-7566-4B64-82A7-70D518048B19}" type="slidenum">
              <a:rPr lang="en-GB" smtClean="0"/>
              <a:t>‹#›</a:t>
            </a:fld>
            <a:endParaRPr lang="en-GB"/>
          </a:p>
        </p:txBody>
      </p:sp>
    </p:spTree>
    <p:extLst>
      <p:ext uri="{BB962C8B-B14F-4D97-AF65-F5344CB8AC3E}">
        <p14:creationId xmlns:p14="http://schemas.microsoft.com/office/powerpoint/2010/main" val="705058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B41ECC-05F7-AF5E-EF5B-B681335C0B1B}"/>
              </a:ext>
            </a:extLst>
          </p:cNvPr>
          <p:cNvSpPr>
            <a:spLocks noGrp="1"/>
          </p:cNvSpPr>
          <p:nvPr>
            <p:ph type="dt" sz="half" idx="10"/>
          </p:nvPr>
        </p:nvSpPr>
        <p:spPr/>
        <p:txBody>
          <a:bodyPr/>
          <a:lstStyle/>
          <a:p>
            <a:fld id="{42172F1B-2546-4FCD-88A1-03B037F933C3}" type="datetimeFigureOut">
              <a:rPr lang="en-GB" smtClean="0"/>
              <a:t>02/12/2022</a:t>
            </a:fld>
            <a:endParaRPr lang="en-GB"/>
          </a:p>
        </p:txBody>
      </p:sp>
      <p:sp>
        <p:nvSpPr>
          <p:cNvPr id="3" name="Footer Placeholder 2">
            <a:extLst>
              <a:ext uri="{FF2B5EF4-FFF2-40B4-BE49-F238E27FC236}">
                <a16:creationId xmlns:a16="http://schemas.microsoft.com/office/drawing/2014/main" id="{91AADD0F-F6DB-57F2-910B-AF8CD6EF51D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BD2A36B-6DFE-3527-F10A-AF4809039E36}"/>
              </a:ext>
            </a:extLst>
          </p:cNvPr>
          <p:cNvSpPr>
            <a:spLocks noGrp="1"/>
          </p:cNvSpPr>
          <p:nvPr>
            <p:ph type="sldNum" sz="quarter" idx="12"/>
          </p:nvPr>
        </p:nvSpPr>
        <p:spPr/>
        <p:txBody>
          <a:bodyPr/>
          <a:lstStyle/>
          <a:p>
            <a:fld id="{C0A97E80-7566-4B64-82A7-70D518048B19}" type="slidenum">
              <a:rPr lang="en-GB" smtClean="0"/>
              <a:t>‹#›</a:t>
            </a:fld>
            <a:endParaRPr lang="en-GB"/>
          </a:p>
        </p:txBody>
      </p:sp>
    </p:spTree>
    <p:extLst>
      <p:ext uri="{BB962C8B-B14F-4D97-AF65-F5344CB8AC3E}">
        <p14:creationId xmlns:p14="http://schemas.microsoft.com/office/powerpoint/2010/main" val="3531762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8BC20-2D71-3C90-78CB-70AAF06F26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430357-76BD-6064-48E0-70BD36A0E1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ABFEDD0-E0E0-D0D5-8C26-06A6943451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0A1AD7-68F9-5548-1441-D8D35FE7C9D9}"/>
              </a:ext>
            </a:extLst>
          </p:cNvPr>
          <p:cNvSpPr>
            <a:spLocks noGrp="1"/>
          </p:cNvSpPr>
          <p:nvPr>
            <p:ph type="dt" sz="half" idx="10"/>
          </p:nvPr>
        </p:nvSpPr>
        <p:spPr/>
        <p:txBody>
          <a:bodyPr/>
          <a:lstStyle/>
          <a:p>
            <a:fld id="{42172F1B-2546-4FCD-88A1-03B037F933C3}" type="datetimeFigureOut">
              <a:rPr lang="en-GB" smtClean="0"/>
              <a:t>02/12/2022</a:t>
            </a:fld>
            <a:endParaRPr lang="en-GB"/>
          </a:p>
        </p:txBody>
      </p:sp>
      <p:sp>
        <p:nvSpPr>
          <p:cNvPr id="6" name="Footer Placeholder 5">
            <a:extLst>
              <a:ext uri="{FF2B5EF4-FFF2-40B4-BE49-F238E27FC236}">
                <a16:creationId xmlns:a16="http://schemas.microsoft.com/office/drawing/2014/main" id="{FA537A4B-8FC7-6C55-F103-5A62A39944A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ACE780-4CFA-D349-3CA0-BC8B3886A4C8}"/>
              </a:ext>
            </a:extLst>
          </p:cNvPr>
          <p:cNvSpPr>
            <a:spLocks noGrp="1"/>
          </p:cNvSpPr>
          <p:nvPr>
            <p:ph type="sldNum" sz="quarter" idx="12"/>
          </p:nvPr>
        </p:nvSpPr>
        <p:spPr/>
        <p:txBody>
          <a:bodyPr/>
          <a:lstStyle/>
          <a:p>
            <a:fld id="{C0A97E80-7566-4B64-82A7-70D518048B19}" type="slidenum">
              <a:rPr lang="en-GB" smtClean="0"/>
              <a:t>‹#›</a:t>
            </a:fld>
            <a:endParaRPr lang="en-GB"/>
          </a:p>
        </p:txBody>
      </p:sp>
    </p:spTree>
    <p:extLst>
      <p:ext uri="{BB962C8B-B14F-4D97-AF65-F5344CB8AC3E}">
        <p14:creationId xmlns:p14="http://schemas.microsoft.com/office/powerpoint/2010/main" val="391912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88908-84D9-B0EA-F03C-CDAD9F34C0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57D7FD1-3E6F-4C0B-8D46-C54F3878A0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2AFC547-5B95-0EC3-82CE-A9A5A3C1D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17D061-115C-BC25-57B6-432C3408301E}"/>
              </a:ext>
            </a:extLst>
          </p:cNvPr>
          <p:cNvSpPr>
            <a:spLocks noGrp="1"/>
          </p:cNvSpPr>
          <p:nvPr>
            <p:ph type="dt" sz="half" idx="10"/>
          </p:nvPr>
        </p:nvSpPr>
        <p:spPr/>
        <p:txBody>
          <a:bodyPr/>
          <a:lstStyle/>
          <a:p>
            <a:fld id="{42172F1B-2546-4FCD-88A1-03B037F933C3}" type="datetimeFigureOut">
              <a:rPr lang="en-GB" smtClean="0"/>
              <a:t>02/12/2022</a:t>
            </a:fld>
            <a:endParaRPr lang="en-GB"/>
          </a:p>
        </p:txBody>
      </p:sp>
      <p:sp>
        <p:nvSpPr>
          <p:cNvPr id="6" name="Footer Placeholder 5">
            <a:extLst>
              <a:ext uri="{FF2B5EF4-FFF2-40B4-BE49-F238E27FC236}">
                <a16:creationId xmlns:a16="http://schemas.microsoft.com/office/drawing/2014/main" id="{AC951CC1-DD71-E84C-7FBF-EEB0B68BB4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70EA79-3253-7924-4E9B-B1ED1A38EC0A}"/>
              </a:ext>
            </a:extLst>
          </p:cNvPr>
          <p:cNvSpPr>
            <a:spLocks noGrp="1"/>
          </p:cNvSpPr>
          <p:nvPr>
            <p:ph type="sldNum" sz="quarter" idx="12"/>
          </p:nvPr>
        </p:nvSpPr>
        <p:spPr/>
        <p:txBody>
          <a:bodyPr/>
          <a:lstStyle/>
          <a:p>
            <a:fld id="{C0A97E80-7566-4B64-82A7-70D518048B19}" type="slidenum">
              <a:rPr lang="en-GB" smtClean="0"/>
              <a:t>‹#›</a:t>
            </a:fld>
            <a:endParaRPr lang="en-GB"/>
          </a:p>
        </p:txBody>
      </p:sp>
    </p:spTree>
    <p:extLst>
      <p:ext uri="{BB962C8B-B14F-4D97-AF65-F5344CB8AC3E}">
        <p14:creationId xmlns:p14="http://schemas.microsoft.com/office/powerpoint/2010/main" val="3520339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1329E0-F437-0E6C-B3E3-836E508979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B61A1E4-8213-69D6-F480-2D5E951B97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642EF7-E487-DB13-98B8-204E7B047D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172F1B-2546-4FCD-88A1-03B037F933C3}" type="datetimeFigureOut">
              <a:rPr lang="en-GB" smtClean="0"/>
              <a:t>02/12/2022</a:t>
            </a:fld>
            <a:endParaRPr lang="en-GB"/>
          </a:p>
        </p:txBody>
      </p:sp>
      <p:sp>
        <p:nvSpPr>
          <p:cNvPr id="5" name="Footer Placeholder 4">
            <a:extLst>
              <a:ext uri="{FF2B5EF4-FFF2-40B4-BE49-F238E27FC236}">
                <a16:creationId xmlns:a16="http://schemas.microsoft.com/office/drawing/2014/main" id="{15DD23CE-F3F6-A3AD-7F05-E452D661EB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0A2AACE-7D92-43BC-E694-E3B295EBE6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A97E80-7566-4B64-82A7-70D518048B19}" type="slidenum">
              <a:rPr lang="en-GB" smtClean="0"/>
              <a:t>‹#›</a:t>
            </a:fld>
            <a:endParaRPr lang="en-GB"/>
          </a:p>
        </p:txBody>
      </p:sp>
    </p:spTree>
    <p:extLst>
      <p:ext uri="{BB962C8B-B14F-4D97-AF65-F5344CB8AC3E}">
        <p14:creationId xmlns:p14="http://schemas.microsoft.com/office/powerpoint/2010/main" val="644126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C67B60-63B2-3CA4-8083-15395EDD2BF0}"/>
              </a:ext>
            </a:extLst>
          </p:cNvPr>
          <p:cNvSpPr txBox="1"/>
          <p:nvPr/>
        </p:nvSpPr>
        <p:spPr>
          <a:xfrm>
            <a:off x="489098" y="936515"/>
            <a:ext cx="11224438" cy="378565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FF0000"/>
                </a:solidFill>
                <a:effectLst/>
                <a:uLnTx/>
                <a:uFillTx/>
                <a:latin typeface="Calibri" panose="020F0502020204030204"/>
                <a:ea typeface="+mn-ea"/>
                <a:cs typeface="+mn-cs"/>
              </a:rPr>
              <a:t>Where a Match Official is met with a challenge to their authority doing nothing will rarely, if ever, be a suitable response. </a:t>
            </a:r>
          </a:p>
        </p:txBody>
      </p:sp>
      <p:sp>
        <p:nvSpPr>
          <p:cNvPr id="2" name="TextBox 1">
            <a:extLst>
              <a:ext uri="{FF2B5EF4-FFF2-40B4-BE49-F238E27FC236}">
                <a16:creationId xmlns:a16="http://schemas.microsoft.com/office/drawing/2014/main" id="{B8901098-2EB3-A949-4643-C613A036002C}"/>
              </a:ext>
            </a:extLst>
          </p:cNvPr>
          <p:cNvSpPr txBox="1"/>
          <p:nvPr/>
        </p:nvSpPr>
        <p:spPr>
          <a:xfrm>
            <a:off x="0" y="5528930"/>
            <a:ext cx="12192000"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000" b="0" i="0" u="none" strike="noStrike" kern="1200" cap="none" spc="0" normalizeH="0" baseline="0" noProof="0" dirty="0">
                <a:ln>
                  <a:noFill/>
                </a:ln>
                <a:solidFill>
                  <a:srgbClr val="00B050"/>
                </a:solidFill>
                <a:effectLst/>
                <a:uLnTx/>
                <a:uFillTx/>
                <a:latin typeface="Calibri" panose="020F0502020204030204"/>
                <a:ea typeface="+mn-ea"/>
                <a:cs typeface="+mn-cs"/>
              </a:rPr>
              <a:t>Remember next weeks referee</a:t>
            </a:r>
          </a:p>
        </p:txBody>
      </p:sp>
    </p:spTree>
    <p:extLst>
      <p:ext uri="{BB962C8B-B14F-4D97-AF65-F5344CB8AC3E}">
        <p14:creationId xmlns:p14="http://schemas.microsoft.com/office/powerpoint/2010/main" val="3385716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A173A9E-CC47-7EFA-8733-B10C0022135A}"/>
              </a:ext>
            </a:extLst>
          </p:cNvPr>
          <p:cNvSpPr txBox="1"/>
          <p:nvPr/>
        </p:nvSpPr>
        <p:spPr>
          <a:xfrm>
            <a:off x="0" y="209842"/>
            <a:ext cx="12192000" cy="181588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prstClr val="black"/>
                </a:solidFill>
                <a:effectLst/>
                <a:uLnTx/>
                <a:uFillTx/>
                <a:latin typeface="Calibri" panose="020F0502020204030204"/>
                <a:ea typeface="+mn-ea"/>
                <a:cs typeface="+mn-cs"/>
              </a:rPr>
              <a:t>Disrespecting the authority of the Match Official – can be called dissent - The lowest level of abuse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8708AB72-7141-2A82-8862-9978B761E57B}"/>
              </a:ext>
            </a:extLst>
          </p:cNvPr>
          <p:cNvSpPr/>
          <p:nvPr/>
        </p:nvSpPr>
        <p:spPr>
          <a:xfrm>
            <a:off x="9969799" y="2156469"/>
            <a:ext cx="1881962" cy="1015409"/>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Verbal disrespect</a:t>
            </a:r>
          </a:p>
        </p:txBody>
      </p:sp>
      <p:sp>
        <p:nvSpPr>
          <p:cNvPr id="5" name="Oval 4">
            <a:extLst>
              <a:ext uri="{FF2B5EF4-FFF2-40B4-BE49-F238E27FC236}">
                <a16:creationId xmlns:a16="http://schemas.microsoft.com/office/drawing/2014/main" id="{20B0C052-EE01-625C-375E-2040A209A215}"/>
              </a:ext>
            </a:extLst>
          </p:cNvPr>
          <p:cNvSpPr/>
          <p:nvPr/>
        </p:nvSpPr>
        <p:spPr>
          <a:xfrm>
            <a:off x="591881" y="2130872"/>
            <a:ext cx="1881962" cy="1015409"/>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Questioning a decision</a:t>
            </a:r>
          </a:p>
        </p:txBody>
      </p:sp>
      <p:sp>
        <p:nvSpPr>
          <p:cNvPr id="6" name="Oval 5">
            <a:extLst>
              <a:ext uri="{FF2B5EF4-FFF2-40B4-BE49-F238E27FC236}">
                <a16:creationId xmlns:a16="http://schemas.microsoft.com/office/drawing/2014/main" id="{DADD1B7C-9DE8-91D2-5DB0-8CE977785A3C}"/>
              </a:ext>
            </a:extLst>
          </p:cNvPr>
          <p:cNvSpPr/>
          <p:nvPr/>
        </p:nvSpPr>
        <p:spPr>
          <a:xfrm>
            <a:off x="7494182" y="3979499"/>
            <a:ext cx="1881962" cy="1015409"/>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Throwing the ball away</a:t>
            </a:r>
          </a:p>
        </p:txBody>
      </p:sp>
      <p:sp>
        <p:nvSpPr>
          <p:cNvPr id="7" name="Oval 6">
            <a:extLst>
              <a:ext uri="{FF2B5EF4-FFF2-40B4-BE49-F238E27FC236}">
                <a16:creationId xmlns:a16="http://schemas.microsoft.com/office/drawing/2014/main" id="{77CC2EDA-1615-2AC6-09E8-B2845D4E9F3C}"/>
              </a:ext>
            </a:extLst>
          </p:cNvPr>
          <p:cNvSpPr/>
          <p:nvPr/>
        </p:nvSpPr>
        <p:spPr>
          <a:xfrm>
            <a:off x="591881" y="3979499"/>
            <a:ext cx="1881962" cy="1015409"/>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Sarcastic gesture</a:t>
            </a:r>
          </a:p>
        </p:txBody>
      </p:sp>
      <p:sp>
        <p:nvSpPr>
          <p:cNvPr id="8" name="Oval 7">
            <a:extLst>
              <a:ext uri="{FF2B5EF4-FFF2-40B4-BE49-F238E27FC236}">
                <a16:creationId xmlns:a16="http://schemas.microsoft.com/office/drawing/2014/main" id="{ECD1237C-AF64-AC3C-2C11-4687C36F35C9}"/>
              </a:ext>
            </a:extLst>
          </p:cNvPr>
          <p:cNvSpPr/>
          <p:nvPr/>
        </p:nvSpPr>
        <p:spPr>
          <a:xfrm>
            <a:off x="9969799" y="3964614"/>
            <a:ext cx="1881962" cy="1015409"/>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Foul &amp; abusive language</a:t>
            </a:r>
          </a:p>
        </p:txBody>
      </p:sp>
      <p:sp>
        <p:nvSpPr>
          <p:cNvPr id="9" name="Oval 8">
            <a:extLst>
              <a:ext uri="{FF2B5EF4-FFF2-40B4-BE49-F238E27FC236}">
                <a16:creationId xmlns:a16="http://schemas.microsoft.com/office/drawing/2014/main" id="{7D1E8E84-F764-4D25-0329-87D4E156585D}"/>
              </a:ext>
            </a:extLst>
          </p:cNvPr>
          <p:cNvSpPr/>
          <p:nvPr/>
        </p:nvSpPr>
        <p:spPr>
          <a:xfrm>
            <a:off x="5155019" y="2129246"/>
            <a:ext cx="1881962" cy="1015409"/>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Persistent appealing</a:t>
            </a:r>
          </a:p>
        </p:txBody>
      </p:sp>
      <p:sp>
        <p:nvSpPr>
          <p:cNvPr id="10" name="Oval 9">
            <a:extLst>
              <a:ext uri="{FF2B5EF4-FFF2-40B4-BE49-F238E27FC236}">
                <a16:creationId xmlns:a16="http://schemas.microsoft.com/office/drawing/2014/main" id="{7F1B3CF6-E100-C6EE-00C8-CD74D1F40FC6}"/>
              </a:ext>
            </a:extLst>
          </p:cNvPr>
          <p:cNvSpPr/>
          <p:nvPr/>
        </p:nvSpPr>
        <p:spPr>
          <a:xfrm>
            <a:off x="4043031" y="3979499"/>
            <a:ext cx="1881962" cy="1015409"/>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Applauding a decision</a:t>
            </a:r>
          </a:p>
        </p:txBody>
      </p:sp>
      <p:sp>
        <p:nvSpPr>
          <p:cNvPr id="12" name="TextBox 11">
            <a:extLst>
              <a:ext uri="{FF2B5EF4-FFF2-40B4-BE49-F238E27FC236}">
                <a16:creationId xmlns:a16="http://schemas.microsoft.com/office/drawing/2014/main" id="{D9A3A209-55C7-2459-FA10-AFB25469CDBE}"/>
              </a:ext>
            </a:extLst>
          </p:cNvPr>
          <p:cNvSpPr txBox="1"/>
          <p:nvPr/>
        </p:nvSpPr>
        <p:spPr>
          <a:xfrm>
            <a:off x="-21266" y="5772759"/>
            <a:ext cx="12192000" cy="95410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FF0000"/>
                </a:solidFill>
                <a:effectLst/>
                <a:uLnTx/>
                <a:uFillTx/>
                <a:latin typeface="Calibri" panose="020F0502020204030204"/>
                <a:ea typeface="+mn-ea"/>
                <a:cs typeface="+mn-cs"/>
              </a:rPr>
              <a:t>Where a Match Official is met with a challenge to their authority doing nothing will rarely, if ever, be a suitable response. </a:t>
            </a:r>
          </a:p>
        </p:txBody>
      </p:sp>
    </p:spTree>
    <p:extLst>
      <p:ext uri="{BB962C8B-B14F-4D97-AF65-F5344CB8AC3E}">
        <p14:creationId xmlns:p14="http://schemas.microsoft.com/office/powerpoint/2010/main" val="244310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FD2EB7-71C4-37AF-F350-7A3CF5123DD3}"/>
              </a:ext>
            </a:extLst>
          </p:cNvPr>
          <p:cNvSpPr txBox="1"/>
          <p:nvPr/>
        </p:nvSpPr>
        <p:spPr>
          <a:xfrm>
            <a:off x="0" y="329609"/>
            <a:ext cx="121920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4000" b="0" i="0" u="none" strike="noStrike" kern="1200" cap="none" spc="0" normalizeH="0" baseline="0" noProof="0" dirty="0">
                <a:ln>
                  <a:noFill/>
                </a:ln>
                <a:solidFill>
                  <a:prstClr val="black"/>
                </a:solidFill>
                <a:effectLst/>
                <a:uLnTx/>
                <a:uFillTx/>
                <a:latin typeface="Calibri" panose="020F0502020204030204"/>
                <a:ea typeface="+mn-ea"/>
                <a:cs typeface="+mn-cs"/>
              </a:rPr>
              <a:t>On field options (before red card)</a:t>
            </a:r>
          </a:p>
        </p:txBody>
      </p:sp>
      <p:sp>
        <p:nvSpPr>
          <p:cNvPr id="3" name="TextBox 2">
            <a:extLst>
              <a:ext uri="{FF2B5EF4-FFF2-40B4-BE49-F238E27FC236}">
                <a16:creationId xmlns:a16="http://schemas.microsoft.com/office/drawing/2014/main" id="{D88DAC5B-A51C-2A8A-BED8-0F9039C4581E}"/>
              </a:ext>
            </a:extLst>
          </p:cNvPr>
          <p:cNvSpPr txBox="1"/>
          <p:nvPr/>
        </p:nvSpPr>
        <p:spPr>
          <a:xfrm>
            <a:off x="1" y="5588009"/>
            <a:ext cx="12191999"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Offending player persists in challenging the MO, following a warning or where the challenge is accompanied by swearing </a:t>
            </a:r>
            <a:r>
              <a:rPr kumimoji="0" lang="en-GB" sz="3200" b="1" i="0" u="none" strike="noStrike" kern="1200" cap="none" spc="0" normalizeH="0" baseline="0" noProof="0" dirty="0">
                <a:ln>
                  <a:noFill/>
                </a:ln>
                <a:solidFill>
                  <a:srgbClr val="FF0000"/>
                </a:solidFill>
                <a:effectLst/>
                <a:uLnTx/>
                <a:uFillTx/>
                <a:latin typeface="Calibri" panose="020F0502020204030204"/>
                <a:ea typeface="+mn-ea"/>
                <a:cs typeface="+mn-cs"/>
              </a:rPr>
              <a:t>NOW RED CARD</a:t>
            </a:r>
          </a:p>
        </p:txBody>
      </p:sp>
      <p:sp>
        <p:nvSpPr>
          <p:cNvPr id="4" name="TextBox 3">
            <a:extLst>
              <a:ext uri="{FF2B5EF4-FFF2-40B4-BE49-F238E27FC236}">
                <a16:creationId xmlns:a16="http://schemas.microsoft.com/office/drawing/2014/main" id="{378B8FE4-2E14-37CE-63B7-F8EDDB7FA798}"/>
              </a:ext>
            </a:extLst>
          </p:cNvPr>
          <p:cNvSpPr txBox="1"/>
          <p:nvPr/>
        </p:nvSpPr>
        <p:spPr>
          <a:xfrm>
            <a:off x="0" y="1593925"/>
            <a:ext cx="1219200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Penalty against offending players team</a:t>
            </a:r>
          </a:p>
        </p:txBody>
      </p:sp>
      <p:sp>
        <p:nvSpPr>
          <p:cNvPr id="5" name="TextBox 4">
            <a:extLst>
              <a:ext uri="{FF2B5EF4-FFF2-40B4-BE49-F238E27FC236}">
                <a16:creationId xmlns:a16="http://schemas.microsoft.com/office/drawing/2014/main" id="{90BBE13A-7A63-C4DA-E01A-E961D06E96B5}"/>
              </a:ext>
            </a:extLst>
          </p:cNvPr>
          <p:cNvSpPr txBox="1"/>
          <p:nvPr/>
        </p:nvSpPr>
        <p:spPr>
          <a:xfrm>
            <a:off x="0" y="3590967"/>
            <a:ext cx="12191999"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Back 10m + verbal </a:t>
            </a:r>
            <a:r>
              <a:rPr lang="en-GB" sz="3200" dirty="0" err="1">
                <a:solidFill>
                  <a:prstClr val="black"/>
                </a:solidFill>
                <a:latin typeface="Calibri" panose="020F0502020204030204"/>
              </a:rPr>
              <a:t>fo</a:t>
            </a:r>
            <a:r>
              <a:rPr kumimoji="0" lang="en-GB" sz="3200" b="0" i="0" u="none" strike="noStrike" kern="1200" cap="none" spc="0" normalizeH="0" baseline="0" noProof="0" dirty="0" err="1">
                <a:ln>
                  <a:noFill/>
                </a:ln>
                <a:solidFill>
                  <a:prstClr val="black"/>
                </a:solidFill>
                <a:effectLst/>
                <a:uLnTx/>
                <a:uFillTx/>
                <a:latin typeface="Calibri" panose="020F0502020204030204"/>
                <a:ea typeface="+mn-ea"/>
                <a:cs typeface="+mn-cs"/>
              </a:rPr>
              <a:t>rmal</a:t>
            </a: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 warning</a:t>
            </a:r>
          </a:p>
        </p:txBody>
      </p:sp>
      <p:sp>
        <p:nvSpPr>
          <p:cNvPr id="6" name="TextBox 5">
            <a:extLst>
              <a:ext uri="{FF2B5EF4-FFF2-40B4-BE49-F238E27FC236}">
                <a16:creationId xmlns:a16="http://schemas.microsoft.com/office/drawing/2014/main" id="{66402D8F-1A0A-EC3C-119A-23E85425F249}"/>
              </a:ext>
            </a:extLst>
          </p:cNvPr>
          <p:cNvSpPr txBox="1"/>
          <p:nvPr/>
        </p:nvSpPr>
        <p:spPr>
          <a:xfrm>
            <a:off x="1" y="4589488"/>
            <a:ext cx="12191999"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Yellow card if challenge to referee is sufficiently serious</a:t>
            </a:r>
          </a:p>
        </p:txBody>
      </p:sp>
      <p:sp>
        <p:nvSpPr>
          <p:cNvPr id="7" name="TextBox 6">
            <a:extLst>
              <a:ext uri="{FF2B5EF4-FFF2-40B4-BE49-F238E27FC236}">
                <a16:creationId xmlns:a16="http://schemas.microsoft.com/office/drawing/2014/main" id="{1512DE29-9F83-2B52-AEB2-C6666C0DD8FF}"/>
              </a:ext>
            </a:extLst>
          </p:cNvPr>
          <p:cNvSpPr txBox="1"/>
          <p:nvPr/>
        </p:nvSpPr>
        <p:spPr>
          <a:xfrm>
            <a:off x="0" y="2592446"/>
            <a:ext cx="1219200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Reversing a penalty</a:t>
            </a:r>
          </a:p>
        </p:txBody>
      </p:sp>
    </p:spTree>
    <p:extLst>
      <p:ext uri="{BB962C8B-B14F-4D97-AF65-F5344CB8AC3E}">
        <p14:creationId xmlns:p14="http://schemas.microsoft.com/office/powerpoint/2010/main" val="1865561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FBD6049-1EB5-A70D-3AFB-FA9F4ED5BE90}"/>
              </a:ext>
            </a:extLst>
          </p:cNvPr>
          <p:cNvSpPr txBox="1"/>
          <p:nvPr/>
        </p:nvSpPr>
        <p:spPr>
          <a:xfrm>
            <a:off x="0" y="516531"/>
            <a:ext cx="1231959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Verbal Abuse</a:t>
            </a:r>
          </a:p>
        </p:txBody>
      </p:sp>
      <p:sp>
        <p:nvSpPr>
          <p:cNvPr id="3" name="TextBox 2">
            <a:extLst>
              <a:ext uri="{FF2B5EF4-FFF2-40B4-BE49-F238E27FC236}">
                <a16:creationId xmlns:a16="http://schemas.microsoft.com/office/drawing/2014/main" id="{F3146AE6-7A28-2BE4-5375-9BAA2F7E7291}"/>
              </a:ext>
            </a:extLst>
          </p:cNvPr>
          <p:cNvSpPr txBox="1"/>
          <p:nvPr/>
        </p:nvSpPr>
        <p:spPr>
          <a:xfrm>
            <a:off x="0" y="1425270"/>
            <a:ext cx="121920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Foul or offensive </a:t>
            </a:r>
            <a:r>
              <a:rPr kumimoji="0" lang="en-GB" sz="4000" b="0" i="0" u="none" strike="noStrike" kern="1200" cap="none" spc="0" normalizeH="0" baseline="0" noProof="0" dirty="0">
                <a:ln>
                  <a:noFill/>
                </a:ln>
                <a:solidFill>
                  <a:prstClr val="black"/>
                </a:solidFill>
                <a:effectLst/>
                <a:uLnTx/>
                <a:uFillTx/>
                <a:latin typeface="Calibri" panose="020F0502020204030204"/>
                <a:ea typeface="+mn-ea"/>
                <a:cs typeface="+mn-cs"/>
              </a:rPr>
              <a:t>AIMED DIRECTLY AT M.O. </a:t>
            </a: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 RED CARD</a:t>
            </a:r>
          </a:p>
        </p:txBody>
      </p:sp>
      <p:sp>
        <p:nvSpPr>
          <p:cNvPr id="4" name="TextBox 3">
            <a:extLst>
              <a:ext uri="{FF2B5EF4-FFF2-40B4-BE49-F238E27FC236}">
                <a16:creationId xmlns:a16="http://schemas.microsoft.com/office/drawing/2014/main" id="{25D55061-ACAB-876E-B2DC-037D7AB34A01}"/>
              </a:ext>
            </a:extLst>
          </p:cNvPr>
          <p:cNvSpPr txBox="1"/>
          <p:nvPr/>
        </p:nvSpPr>
        <p:spPr>
          <a:xfrm>
            <a:off x="0" y="2361732"/>
            <a:ext cx="12192000" cy="58477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Player responds to a decision – That’s a f-------g Joke = disrespect</a:t>
            </a:r>
          </a:p>
        </p:txBody>
      </p:sp>
      <p:sp>
        <p:nvSpPr>
          <p:cNvPr id="5" name="TextBox 4">
            <a:extLst>
              <a:ext uri="{FF2B5EF4-FFF2-40B4-BE49-F238E27FC236}">
                <a16:creationId xmlns:a16="http://schemas.microsoft.com/office/drawing/2014/main" id="{3DE7C97C-0CE5-06A9-8D3B-975518E880B8}"/>
              </a:ext>
            </a:extLst>
          </p:cNvPr>
          <p:cNvSpPr txBox="1"/>
          <p:nvPr/>
        </p:nvSpPr>
        <p:spPr>
          <a:xfrm>
            <a:off x="701750" y="3281900"/>
            <a:ext cx="1219200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Player shouts </a:t>
            </a:r>
            <a:r>
              <a:rPr kumimoji="0" lang="en-GB" sz="4000" b="1" i="0" u="none" strike="noStrike" kern="1200" cap="none" spc="0" normalizeH="0" baseline="0" noProof="0" dirty="0">
                <a:ln>
                  <a:noFill/>
                </a:ln>
                <a:solidFill>
                  <a:srgbClr val="FF0000"/>
                </a:solidFill>
                <a:effectLst/>
                <a:uLnTx/>
                <a:uFillTx/>
                <a:latin typeface="Calibri" panose="020F0502020204030204"/>
                <a:ea typeface="+mn-ea"/>
                <a:cs typeface="+mn-cs"/>
              </a:rPr>
              <a:t>directly</a:t>
            </a: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 at M.O. “You’re a f------g joke = </a:t>
            </a:r>
            <a:r>
              <a:rPr kumimoji="0" lang="en-GB" sz="4000" b="1" i="0" u="none" strike="noStrike" kern="1200" cap="none" spc="0" normalizeH="0" baseline="0" noProof="0" dirty="0">
                <a:ln>
                  <a:noFill/>
                </a:ln>
                <a:solidFill>
                  <a:srgbClr val="FF0000"/>
                </a:solidFill>
                <a:effectLst/>
                <a:uLnTx/>
                <a:uFillTx/>
                <a:latin typeface="Calibri" panose="020F0502020204030204"/>
                <a:ea typeface="+mn-ea"/>
                <a:cs typeface="+mn-cs"/>
              </a:rPr>
              <a:t>red card </a:t>
            </a:r>
          </a:p>
        </p:txBody>
      </p:sp>
      <p:sp>
        <p:nvSpPr>
          <p:cNvPr id="6" name="TextBox 5">
            <a:extLst>
              <a:ext uri="{FF2B5EF4-FFF2-40B4-BE49-F238E27FC236}">
                <a16:creationId xmlns:a16="http://schemas.microsoft.com/office/drawing/2014/main" id="{C3595A2E-3542-3155-42E9-401817323732}"/>
              </a:ext>
            </a:extLst>
          </p:cNvPr>
          <p:cNvSpPr txBox="1"/>
          <p:nvPr/>
        </p:nvSpPr>
        <p:spPr>
          <a:xfrm>
            <a:off x="0" y="4355512"/>
            <a:ext cx="12255795" cy="156966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Includes any attack on the integrity of the MO (</a:t>
            </a:r>
            <a:r>
              <a:rPr kumimoji="0" lang="en-GB" sz="3200" b="0" i="0" u="none" strike="noStrike" kern="1200" cap="none" spc="0" normalizeH="0" baseline="0" noProof="0" dirty="0" err="1">
                <a:ln>
                  <a:noFill/>
                </a:ln>
                <a:solidFill>
                  <a:prstClr val="black"/>
                </a:solidFill>
                <a:effectLst/>
                <a:uLnTx/>
                <a:uFillTx/>
                <a:latin typeface="Calibri" panose="020F0502020204030204"/>
                <a:ea typeface="+mn-ea"/>
                <a:cs typeface="+mn-cs"/>
              </a:rPr>
              <a:t>e.g</a:t>
            </a: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 “We’re playing against 16 here lads”) &amp; includes colour, sexual orientation, ethnic origin abuse</a:t>
            </a:r>
          </a:p>
        </p:txBody>
      </p:sp>
      <p:sp>
        <p:nvSpPr>
          <p:cNvPr id="7" name="TextBox 6">
            <a:extLst>
              <a:ext uri="{FF2B5EF4-FFF2-40B4-BE49-F238E27FC236}">
                <a16:creationId xmlns:a16="http://schemas.microsoft.com/office/drawing/2014/main" id="{DB64DA0A-B64B-87C6-6FD4-6AE8E7E9F2B0}"/>
              </a:ext>
            </a:extLst>
          </p:cNvPr>
          <p:cNvSpPr txBox="1"/>
          <p:nvPr/>
        </p:nvSpPr>
        <p:spPr>
          <a:xfrm>
            <a:off x="0" y="5922335"/>
            <a:ext cx="12192000"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If second offence does not warrant a straight red it remains yellow i.e. a second yellow </a:t>
            </a:r>
          </a:p>
        </p:txBody>
      </p:sp>
    </p:spTree>
    <p:extLst>
      <p:ext uri="{BB962C8B-B14F-4D97-AF65-F5344CB8AC3E}">
        <p14:creationId xmlns:p14="http://schemas.microsoft.com/office/powerpoint/2010/main" val="3888383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437</Words>
  <Application>Microsoft Office PowerPoint</Application>
  <PresentationFormat>Widescreen</PresentationFormat>
  <Paragraphs>29</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hindson</dc:creator>
  <cp:lastModifiedBy>Julian  Edwards</cp:lastModifiedBy>
  <cp:revision>4</cp:revision>
  <dcterms:created xsi:type="dcterms:W3CDTF">2022-11-25T17:34:30Z</dcterms:created>
  <dcterms:modified xsi:type="dcterms:W3CDTF">2022-12-02T17:32:38Z</dcterms:modified>
</cp:coreProperties>
</file>